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9"/>
  </p:notesMasterIdLst>
  <p:sldIdLst>
    <p:sldId id="256" r:id="rId2"/>
    <p:sldId id="410" r:id="rId3"/>
    <p:sldId id="413" r:id="rId4"/>
    <p:sldId id="412" r:id="rId5"/>
    <p:sldId id="414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257" r:id="rId16"/>
    <p:sldId id="258" r:id="rId17"/>
    <p:sldId id="259" r:id="rId18"/>
    <p:sldId id="260" r:id="rId19"/>
    <p:sldId id="261" r:id="rId20"/>
    <p:sldId id="262" r:id="rId21"/>
    <p:sldId id="266" r:id="rId22"/>
    <p:sldId id="263" r:id="rId23"/>
    <p:sldId id="264" r:id="rId24"/>
    <p:sldId id="265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70" r:id="rId129"/>
    <p:sldId id="371" r:id="rId130"/>
    <p:sldId id="372" r:id="rId131"/>
    <p:sldId id="373" r:id="rId132"/>
    <p:sldId id="374" r:id="rId133"/>
    <p:sldId id="375" r:id="rId134"/>
    <p:sldId id="376" r:id="rId135"/>
    <p:sldId id="377" r:id="rId136"/>
    <p:sldId id="378" r:id="rId137"/>
    <p:sldId id="379" r:id="rId138"/>
    <p:sldId id="380" r:id="rId139"/>
    <p:sldId id="381" r:id="rId140"/>
    <p:sldId id="382" r:id="rId141"/>
    <p:sldId id="383" r:id="rId142"/>
    <p:sldId id="384" r:id="rId143"/>
    <p:sldId id="385" r:id="rId144"/>
    <p:sldId id="386" r:id="rId145"/>
    <p:sldId id="387" r:id="rId146"/>
    <p:sldId id="388" r:id="rId147"/>
    <p:sldId id="389" r:id="rId148"/>
    <p:sldId id="390" r:id="rId149"/>
    <p:sldId id="391" r:id="rId150"/>
    <p:sldId id="392" r:id="rId151"/>
    <p:sldId id="393" r:id="rId152"/>
    <p:sldId id="394" r:id="rId153"/>
    <p:sldId id="395" r:id="rId154"/>
    <p:sldId id="396" r:id="rId155"/>
    <p:sldId id="397" r:id="rId156"/>
    <p:sldId id="398" r:id="rId157"/>
    <p:sldId id="399" r:id="rId158"/>
    <p:sldId id="400" r:id="rId159"/>
    <p:sldId id="401" r:id="rId160"/>
    <p:sldId id="402" r:id="rId161"/>
    <p:sldId id="403" r:id="rId162"/>
    <p:sldId id="404" r:id="rId163"/>
    <p:sldId id="405" r:id="rId164"/>
    <p:sldId id="406" r:id="rId165"/>
    <p:sldId id="407" r:id="rId166"/>
    <p:sldId id="408" r:id="rId167"/>
    <p:sldId id="409" r:id="rId168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170"/>
      <p:bold r:id="rId171"/>
      <p:italic r:id="rId172"/>
      <p:boldItalic r:id="rId173"/>
    </p:embeddedFont>
    <p:embeddedFont>
      <p:font typeface="Open Sans" panose="020B0606030504020204" pitchFamily="34" charset="0"/>
      <p:regular r:id="rId174"/>
      <p:bold r:id="rId175"/>
      <p:italic r:id="rId176"/>
      <p:boldItalic r:id="rId177"/>
    </p:embeddedFont>
    <p:embeddedFont>
      <p:font typeface="Poppins" panose="00000500000000000000" pitchFamily="2" charset="0"/>
      <p:regular r:id="rId178"/>
      <p:bold r:id="rId179"/>
      <p:italic r:id="rId180"/>
      <p:boldItalic r:id="rId181"/>
    </p:embeddedFont>
    <p:embeddedFont>
      <p:font typeface="PT Sans" panose="020B0503020203020204" pitchFamily="34" charset="0"/>
      <p:regular r:id="rId182"/>
      <p:bold r:id="rId183"/>
      <p:italic r:id="rId184"/>
      <p:boldItalic r:id="rId185"/>
    </p:embeddedFont>
    <p:embeddedFont>
      <p:font typeface="Roboto Condensed Light" panose="02000000000000000000" pitchFamily="2" charset="0"/>
      <p:regular r:id="rId186"/>
      <p:italic r:id="rId187"/>
    </p:embeddedFont>
    <p:embeddedFont>
      <p:font typeface="Source Code Pro" panose="020B0509030403020204" pitchFamily="49" charset="0"/>
      <p:regular r:id="rId188"/>
      <p:bold r:id="rId189"/>
      <p:italic r:id="rId190"/>
      <p:boldItalic r:id="rId1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2" roundtripDataSignature="AMtx7mirLdprU9Ln83FqyzmYxfN9QNTnR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jain Alhajaia" initials="LA" lastIdx="5" clrIdx="0">
    <p:extLst>
      <p:ext uri="{19B8F6BF-5375-455C-9EA6-DF929625EA0E}">
        <p15:presenceInfo xmlns:p15="http://schemas.microsoft.com/office/powerpoint/2012/main" userId="c1b9391bbee068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1.fntdata"/><Relationship Id="rId191" Type="http://schemas.openxmlformats.org/officeDocument/2006/relationships/font" Target="fonts/font2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2.fntdata"/><Relationship Id="rId192" Type="http://customschemas.google.com/relationships/presentationmetadata" Target="meta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3.fntdata"/><Relationship Id="rId193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4.fntdata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5.fntdata"/><Relationship Id="rId189" Type="http://schemas.openxmlformats.org/officeDocument/2006/relationships/font" Target="fonts/font2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5.fntdata"/><Relationship Id="rId179" Type="http://schemas.openxmlformats.org/officeDocument/2006/relationships/font" Target="fonts/font10.fntdata"/><Relationship Id="rId195" Type="http://schemas.openxmlformats.org/officeDocument/2006/relationships/viewProps" Target="viewProps.xml"/><Relationship Id="rId190" Type="http://schemas.openxmlformats.org/officeDocument/2006/relationships/font" Target="fonts/font2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18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6.fntdata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7.fntdata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8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06T20:03:19.341" idx="4">
    <p:pos x="10" y="10"/>
    <p:text>x = 10
y = 20
print(x &gt; 5 and y &gt; 15)  # True (both conditions are true)
print(x &gt; 15 and y &gt; 15) # False (first condition is false)</p:text>
    <p:extLst>
      <p:ext uri="{C676402C-5697-4E1C-873F-D02D1690AC5C}">
        <p15:threadingInfo xmlns:p15="http://schemas.microsoft.com/office/powerpoint/2012/main" timeZoneBias="-120"/>
      </p:ext>
    </p:extLst>
  </p:cm>
  <p:cm authorId="1" dt="2025-01-06T20:03:43.310" idx="5">
    <p:pos x="106" y="106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558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2a46bc8243f_154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6" name="Google Shape;2976;g2a46bc8243f_154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2a46bc8243f_154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2" name="Google Shape;2992;g2a46bc8243f_154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2a46bc8243f_154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8" name="Google Shape;3008;g2a46bc8243f_154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g2a46bc8243f_154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5" name="Google Shape;3025;g2a46bc8243f_154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2a46bc8243f_154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2" name="Google Shape;3042;g2a46bc8243f_154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2a46bc8243f_154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9" name="Google Shape;3059;g2a46bc8243f_154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2a46bc8243f_154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3" name="Google Shape;3073;g2a46bc8243f_154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2a46bc8243f_154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8" name="Google Shape;3088;g2a46bc8243f_154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2a46bc8243f_154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3" name="Google Shape;3103;g2a46bc8243f_154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2a46bc8243f_154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7" name="Google Shape;3117;g2a46bc8243f_154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12942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2a46bc8243f_154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3" name="Google Shape;3163;g2a46bc8243f_154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2a46bc8243f_154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9" name="Google Shape;3179;g2a46bc8243f_154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2a46bc8243f_154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6" name="Google Shape;3196;g2a46bc8243f_154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g2a46bc8243f_154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2" name="Google Shape;3212;g2a46bc8243f_154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g2a46bc8243f_154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1" name="Google Shape;3231;g2a46bc8243f_154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2a46bc8243f_154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8" name="Google Shape;3248;g2a46bc8243f_154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2a46bc8243f_154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5" name="Google Shape;3265;g2a46bc8243f_154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2a46bc8243f_154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0" name="Google Shape;3280;g2a46bc8243f_154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2a46bc8243f_154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5" name="Google Shape;3295;g2a46bc8243f_154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2a46bc8243f_154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0" name="Google Shape;3310;g2a46bc8243f_154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4073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2a46bc8243f_154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5" name="Google Shape;3325;g2a46bc8243f_154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g2a46bc8243f_154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9" name="Google Shape;3339;g2a46bc8243f_154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2a46bc8243f_154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5" name="Google Shape;3365;g2a46bc8243f_154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g2a46bc8243f_154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8" name="Google Shape;3378;g2a46bc8243f_154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g2a46bc8243f_154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4" name="Google Shape;3424;g2a46bc8243f_154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2a46bc8243f_154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8" name="Google Shape;3438;g2a46bc8243f_154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2a46bc8243f_154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2" name="Google Shape;3452;g2a46bc8243f_154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2a46bc8243f_154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8" name="Google Shape;3468;g2a46bc8243f_154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g2a46bc8243f_154_1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6" name="Google Shape;3486;g2a46bc8243f_154_1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2a46bc8243f_154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1" name="Google Shape;3501;g2a46bc8243f_154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0857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g2a46bc8243f_154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6" name="Google Shape;3516;g2a46bc8243f_154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Google Shape;3561;g2a46bc8243f_154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2" name="Google Shape;3562;g2a46bc8243f_154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g2a46bc8243f_154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7" name="Google Shape;3577;g2a46bc8243f_154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g2a46bc8243f_154_1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2" name="Google Shape;3592;g2a46bc8243f_154_1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g2a46bc8243f_154_1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7" name="Google Shape;3607;g2a46bc8243f_154_1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g2a46bc8243f_154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2" name="Google Shape;3622;g2a46bc8243f_154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2a46bc8243f_154_1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7" name="Google Shape;3637;g2a46bc8243f_154_1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g2a46bc8243f_154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3" name="Google Shape;3653;g2a46bc8243f_154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a46bc8243f_154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8" name="Google Shape;3668;g2a46bc8243f_154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2a46bc8243f_154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3" name="Google Shape;3683;g2a46bc8243f_154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46423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2a46bc8243f_154_1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8" name="Google Shape;3698;g2a46bc8243f_154_1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g2a46bc8243f_154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2" name="Google Shape;3712;g2a46bc8243f_154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2a46bc8243f_154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7" name="Google Shape;3727;g2a46bc8243f_154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g2a46bc8243f_154_1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2" name="Google Shape;3742;g2a46bc8243f_154_1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g2a46bc8243f_154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6" name="Google Shape;3756;g2a46bc8243f_154_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Google Shape;3771;g2a46bc8243f_154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2" name="Google Shape;3772;g2a46bc8243f_154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g2a46bc8243f_154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7" name="Google Shape;3787;g2a46bc8243f_154_1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g2a46bc8243f_154_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2" name="Google Shape;3802;g2a46bc8243f_154_1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g2a46bc8243f_154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7" name="Google Shape;3817;g2a46bc8243f_154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g2a46bc8243f_154_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2" name="Google Shape;3832;g2a46bc8243f_154_1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a46bc8243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9" name="Google Shape;1449;g2a46bc8243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g2a46bc8243f_154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6" name="Google Shape;3846;g2a46bc8243f_154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2a46bc8243f_154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1" name="Google Shape;3861;g2a46bc8243f_154_1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2a46bc8243f_154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6" name="Google Shape;3876;g2a46bc8243f_154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2a46bc8243f_154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1" name="Google Shape;3891;g2a46bc8243f_154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g2a46bc8243f_154_1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5" name="Google Shape;3905;g2a46bc8243f_154_1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2a46bc8243f_154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0" name="Google Shape;3920;g2a46bc8243f_154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2a46bc8243f_154_1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5" name="Google Shape;3935;g2a46bc8243f_154_1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g2a46bc8243f_154_1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1" name="Google Shape;3981;g2a46bc8243f_154_1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a46bc8243f_154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6" name="Google Shape;3996;g2a46bc8243f_154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g2a46bc8243f_154_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1" name="Google Shape;4011;g2a46bc8243f_154_1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a46bc8243f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g2a46bc8243f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2a46bc8243f_154_1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6" name="Google Shape;4026;g2a46bc8243f_154_1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2a46bc8243f_154_1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1" name="Google Shape;4041;g2a46bc8243f_154_1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2a46bc8243f_154_1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6" name="Google Shape;4056;g2a46bc8243f_154_1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g2a46bc8243f_154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1" name="Google Shape;4071;g2a46bc8243f_154_1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2a46bc8243f_154_1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6" name="Google Shape;4086;g2a46bc8243f_154_1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g2a46bc8243f_154_1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1" name="Google Shape;4101;g2a46bc8243f_154_1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2a46bc8243f_154_1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7" name="Google Shape;4147;g2a46bc8243f_154_1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31befd1ce86_0_1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2" name="Google Shape;4162;g31befd1ce86_0_1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1" name="Google Shape;15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2" name="Google Shape;15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411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9" name="Google Shape;16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31befd1ce86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0" name="Google Shape;1670;g31befd1ce86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6" name="Google Shape;17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1befd1ce8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1" name="Google Shape;1731;g31befd1ce8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31befd1ce86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6" name="Google Shape;1776;g31befd1ce86_0_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2" name="Google Shape;18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31befd1ce86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31befd1ce86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31befd1ce86_0_1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31befd1ce86_0_1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1befd1ce86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g31befd1ce86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322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1befd1ce86_0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2" name="Google Shape;1852;g31befd1ce86_0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31befd1ce86_0_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9" name="Google Shape;1859;g31befd1ce86_0_1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1befd1ce86_0_1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8" name="Google Shape;1868;g31befd1ce86_0_1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31befd1ce86_0_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5" name="Google Shape;1875;g31befd1ce86_0_1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1befd1ce86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2" name="Google Shape;1882;g31befd1ce86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1befd1ce86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9" name="Google Shape;1889;g31befd1ce86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31befd1ce86_0_1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6" name="Google Shape;1896;g31befd1ce86_0_1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a46bc824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2" name="Google Shape;1902;g2a46bc824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a46bc8243f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8" name="Google Shape;1928;g2a46bc8243f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2a46bc8243f_0_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3" name="Google Shape;1983;g2a46bc8243f_0_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4843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2a46bc8243f_0_4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9" name="Google Shape;2029;g2a46bc8243f_0_4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a46bc8243f_0_5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4" name="Google Shape;2044;g2a46bc8243f_0_5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a46bc8243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9" name="Google Shape;2059;g2a46bc8243f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a46bc8243f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4" name="Google Shape;2074;g2a46bc8243f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2a46bc8243f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1" name="Google Shape;2081;g2a46bc8243f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2a46bc8243f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9" name="Google Shape;2089;g2a46bc8243f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2a46bc8243f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g2a46bc8243f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2a46bc8243f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5" name="Google Shape;2105;g2a46bc8243f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2a46bc8243f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2" name="Google Shape;2112;g2a46bc8243f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a46bc8243f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1" name="Google Shape;2121;g2a46bc8243f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9474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2a46bc8243f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0" name="Google Shape;2130;g2a46bc8243f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a46bc8243f_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7" name="Google Shape;2137;g2a46bc8243f_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2a46bc8243f_3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3" name="Google Shape;2183;g2a46bc8243f_3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2a46bc8243f_3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7" name="Google Shape;2197;g2a46bc8243f_3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2a46bc8243f_3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1" name="Google Shape;2211;g2a46bc8243f_3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2a46bc8243f_3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8" name="Google Shape;2218;g2a46bc8243f_3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2a46bc8243f_3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6" name="Google Shape;2226;g2a46bc8243f_3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2a46bc8243f_3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3" name="Google Shape;2233;g2a46bc8243f_3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2a46bc8243f_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0" name="Google Shape;2240;g2a46bc8243f_3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2a46bc8243f_3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7" name="Google Shape;2247;g2a46bc8243f_3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498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2a46bc8243f_3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4" name="Google Shape;2254;g2a46bc8243f_3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a46bc8243f_3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1" name="Google Shape;2261;g2a46bc8243f_3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2a46bc8243f_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7" name="Google Shape;2307;g2a46bc8243f_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a46bc8243f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4" name="Google Shape;2314;g2a46bc8243f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a46bc8243f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1" name="Google Shape;2321;g2a46bc8243f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2a46bc8243f_3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g2a46bc8243f_3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2a46bc8243f_3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5" name="Google Shape;2335;g2a46bc8243f_3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2a46bc8243f_3_1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1" name="Google Shape;2361;g2a46bc8243f_3_1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2a46bc8243f_3_3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8" name="Google Shape;2378;g2a46bc8243f_3_3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2a46bc8243f_3_3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4" name="Google Shape;2424;g2a46bc8243f_3_3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0379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2a46bc8243f_3_3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8" name="Google Shape;2438;g2a46bc8243f_3_3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2a46bc8243f_3_3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4" name="Google Shape;2454;g2a46bc8243f_3_3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2a46bc8243f_3_3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9" name="Google Shape;2469;g2a46bc8243f_3_3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2a46bc8243f_3_3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4" name="Google Shape;2484;g2a46bc8243f_3_3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2a46bc8243f_3_3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9" name="Google Shape;2499;g2a46bc8243f_3_3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a46bc8243f_3_3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4" name="Google Shape;2514;g2a46bc8243f_3_3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2a46bc8243f_3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0" name="Google Shape;2530;g2a46bc8243f_3_3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2a46bc8243f_3_3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4" name="Google Shape;2544;g2a46bc8243f_3_3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2a46bc8243f_3_3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8" name="Google Shape;2558;g2a46bc8243f_3_3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2a46bc8243f_15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5" name="Google Shape;2575;g2a46bc8243f_15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161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2a46bc8243f_15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0" name="Google Shape;2590;g2a46bc8243f_15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2a46bc8243f_15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7" name="Google Shape;2607;g2a46bc8243f_15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2a46bc8243f_15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4" name="Google Shape;2624;g2a46bc8243f_15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2a46bc8243f_154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1" name="Google Shape;2641;g2a46bc8243f_154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2a46bc8243f_15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8" name="Google Shape;2658;g2a46bc8243f_154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2a46bc8243f_15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5" name="Google Shape;2675;g2a46bc8243f_15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2a46bc8243f_154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1" name="Google Shape;2691;g2a46bc8243f_154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2a46bc8243f_154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8" name="Google Shape;2708;g2a46bc8243f_154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2a46bc8243f_154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4" name="Google Shape;2724;g2a46bc8243f_154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g2a46bc8243f_154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8" name="Google Shape;2738;g2a46bc8243f_154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3424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2a46bc8243f_154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4" name="Google Shape;2784;g2a46bc8243f_154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2a46bc8243f_154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1" name="Google Shape;2801;g2a46bc8243f_154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2a46bc8243f_154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8" name="Google Shape;2818;g2a46bc8243f_154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2a46bc8243f_154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5" name="Google Shape;2835;g2a46bc8243f_154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2a46bc8243f_154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2" name="Google Shape;2852;g2a46bc8243f_154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2a46bc8243f_154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7" name="Google Shape;2867;g2a46bc8243f_154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2a46bc8243f_154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4" name="Google Shape;2884;g2a46bc8243f_154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2a46bc8243f_154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9" name="Google Shape;2899;g2a46bc8243f_154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g2a46bc8243f_154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6" name="Google Shape;2916;g2a46bc8243f_154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g2a46bc8243f_154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0" name="Google Shape;2930;g2a46bc8243f_154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3"/>
          <p:cNvGrpSpPr/>
          <p:nvPr/>
        </p:nvGrpSpPr>
        <p:grpSpPr>
          <a:xfrm>
            <a:off x="-3255181" y="-2900775"/>
            <a:ext cx="10039931" cy="6871129"/>
            <a:chOff x="-3102781" y="-2727750"/>
            <a:chExt cx="10039931" cy="6871129"/>
          </a:xfrm>
        </p:grpSpPr>
        <p:grpSp>
          <p:nvGrpSpPr>
            <p:cNvPr id="10" name="Google Shape;10;p53"/>
            <p:cNvGrpSpPr/>
            <p:nvPr/>
          </p:nvGrpSpPr>
          <p:grpSpPr>
            <a:xfrm rot="-7778255">
              <a:off x="-2414440" y="-1445047"/>
              <a:ext cx="5355679" cy="4305725"/>
              <a:chOff x="7103825" y="-713112"/>
              <a:chExt cx="3785226" cy="3043150"/>
            </a:xfrm>
          </p:grpSpPr>
          <p:sp>
            <p:nvSpPr>
              <p:cNvPr id="11" name="Google Shape;11;p53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" name="Google Shape;12;p53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2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53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3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3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" name="Google Shape;16;p53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3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53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5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5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21;p53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5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5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24;p53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5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53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5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0;p53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5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" name="Google Shape;33;p53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53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53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3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53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5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5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" name="Google Shape;45;p53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" name="Google Shape;46;p53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53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53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53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Google Shape;50;p53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5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5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5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53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53"/>
          <p:cNvGrpSpPr/>
          <p:nvPr/>
        </p:nvGrpSpPr>
        <p:grpSpPr>
          <a:xfrm>
            <a:off x="-309885" y="3617406"/>
            <a:ext cx="1448824" cy="2238805"/>
            <a:chOff x="-309885" y="3617406"/>
            <a:chExt cx="1448824" cy="2238805"/>
          </a:xfrm>
        </p:grpSpPr>
        <p:grpSp>
          <p:nvGrpSpPr>
            <p:cNvPr id="57" name="Google Shape;57;p53"/>
            <p:cNvGrpSpPr/>
            <p:nvPr/>
          </p:nvGrpSpPr>
          <p:grpSpPr>
            <a:xfrm>
              <a:off x="-277007" y="3870159"/>
              <a:ext cx="981772" cy="1986052"/>
              <a:chOff x="-293545" y="3454371"/>
              <a:chExt cx="981772" cy="1986052"/>
            </a:xfrm>
          </p:grpSpPr>
          <p:sp>
            <p:nvSpPr>
              <p:cNvPr id="58" name="Google Shape;58;p53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53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53"/>
            <p:cNvGrpSpPr/>
            <p:nvPr/>
          </p:nvGrpSpPr>
          <p:grpSpPr>
            <a:xfrm>
              <a:off x="363249" y="4906873"/>
              <a:ext cx="699940" cy="478601"/>
              <a:chOff x="39723" y="4349021"/>
              <a:chExt cx="1061964" cy="726143"/>
            </a:xfrm>
          </p:grpSpPr>
          <p:grpSp>
            <p:nvGrpSpPr>
              <p:cNvPr id="61" name="Google Shape;61;p5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5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3" name="Google Shape;63;p53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64" name="Google Shape;64;p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65;p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66;p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67;p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68;p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69" name="Google Shape;69;p5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70;p53"/>
            <p:cNvGrpSpPr/>
            <p:nvPr/>
          </p:nvGrpSpPr>
          <p:grpSpPr>
            <a:xfrm rot="-5400000">
              <a:off x="-461872" y="3769394"/>
              <a:ext cx="1351491" cy="1047516"/>
              <a:chOff x="-2460210" y="2758494"/>
              <a:chExt cx="1351491" cy="1047516"/>
            </a:xfrm>
          </p:grpSpPr>
          <p:sp>
            <p:nvSpPr>
              <p:cNvPr id="71" name="Google Shape;71;p53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53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53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3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3"/>
            <p:cNvGrpSpPr/>
            <p:nvPr/>
          </p:nvGrpSpPr>
          <p:grpSpPr>
            <a:xfrm>
              <a:off x="438999" y="4567398"/>
              <a:ext cx="699940" cy="478601"/>
              <a:chOff x="39723" y="4349021"/>
              <a:chExt cx="1061964" cy="726143"/>
            </a:xfrm>
          </p:grpSpPr>
          <p:grpSp>
            <p:nvGrpSpPr>
              <p:cNvPr id="76" name="Google Shape;76;p5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5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8" name="Google Shape;78;p53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9" name="Google Shape;79;p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4" name="Google Shape;84;p5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85;p53"/>
            <p:cNvGrpSpPr/>
            <p:nvPr/>
          </p:nvGrpSpPr>
          <p:grpSpPr>
            <a:xfrm>
              <a:off x="-65076" y="4623886"/>
              <a:ext cx="699940" cy="478601"/>
              <a:chOff x="39723" y="4349021"/>
              <a:chExt cx="1061964" cy="726143"/>
            </a:xfrm>
          </p:grpSpPr>
          <p:grpSp>
            <p:nvGrpSpPr>
              <p:cNvPr id="86" name="Google Shape;86;p5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5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8" name="Google Shape;88;p53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9" name="Google Shape;89;p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" name="Google Shape;93;p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4" name="Google Shape;94;p5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62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62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62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64" name="Google Shape;464;p62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65" name="Google Shape;465;p62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66" name="Google Shape;466;p62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67" name="Google Shape;467;p62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468" name="Google Shape;468;p62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469" name="Google Shape;469;p6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6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6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6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3" name="Google Shape;473;p62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474" name="Google Shape;474;p6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5" name="Google Shape;475;p6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76" name="Google Shape;476;p6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6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8" name="Google Shape;478;p6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79" name="Google Shape;479;p6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6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81" name="Google Shape;481;p62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62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483" name="Google Shape;483;p62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4" name="Google Shape;484;p6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62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" name="Google Shape;486;p62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487" name="Google Shape;487;p6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6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6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6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6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6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4" name="Google Shape;494;p62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495" name="Google Shape;495;p6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6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6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6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2" name="Google Shape;502;p62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503" name="Google Shape;503;p62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2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62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506" name="Google Shape;506;p6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7" name="Google Shape;507;p6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08" name="Google Shape;508;p6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63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63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63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63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63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63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63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18" name="Google Shape;518;p63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19" name="Google Shape;519;p63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20" name="Google Shape;520;p63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21" name="Google Shape;521;p63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23" name="Google Shape;523;p63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524" name="Google Shape;524;p6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5" name="Google Shape;525;p6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26" name="Google Shape;526;p6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6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6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9" name="Google Shape;529;p63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530" name="Google Shape;530;p63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63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2" name="Google Shape;532;p63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533" name="Google Shape;533;p63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534" name="Google Shape;534;p6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6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6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7" name="Google Shape;537;p6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8" name="Google Shape;538;p63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539" name="Google Shape;539;p63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540" name="Google Shape;540;p6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p6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6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6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p6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6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" name="Google Shape;546;p6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7" name="Google Shape;547;p63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548" name="Google Shape;548;p6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6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6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Google Shape;551;p6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6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6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6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55" name="Google Shape;555;p63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556" name="Google Shape;556;p6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7" name="Google Shape;557;p6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58" name="Google Shape;558;p6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4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62" name="Google Shape;562;p64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63" name="Google Shape;563;p64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64" name="Google Shape;564;p6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5" name="Google Shape;565;p64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66" name="Google Shape;566;p64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7" name="Google Shape;567;p64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68" name="Google Shape;568;p6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6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0" name="Google Shape;570;p64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71" name="Google Shape;571;p6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6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3" name="Google Shape;573;p64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574" name="Google Shape;574;p6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6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6" name="Google Shape;576;p64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577" name="Google Shape;577;p6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6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" name="Google Shape;579;p64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580" name="Google Shape;580;p6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6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2" name="Google Shape;582;p64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3" name="Google Shape;583;p64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584" name="Google Shape;584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1" name="Google Shape;591;p64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592" name="Google Shape;592;p64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4" name="Google Shape;594;p64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95" name="Google Shape;595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64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99" name="Google Shape;599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p64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4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64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5" name="Google Shape;605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6" name="Google Shape;606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07" name="Google Shape;607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10" name="Google Shape;610;p65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11" name="Google Shape;611;p65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612" name="Google Shape;612;p65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613" name="Google Shape;613;p65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65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39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5" name="Google Shape;615;p65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616" name="Google Shape;616;p6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6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6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6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" name="Google Shape;620;p6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6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" name="Google Shape;622;p6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3" name="Google Shape;623;p65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624" name="Google Shape;624;p6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" name="Google Shape;625;p6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6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6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8" name="Google Shape;628;p6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6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6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31" name="Google Shape;631;p65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632" name="Google Shape;632;p6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4" name="Google Shape;634;p65"/>
          <p:cNvGrpSpPr/>
          <p:nvPr/>
        </p:nvGrpSpPr>
        <p:grpSpPr>
          <a:xfrm>
            <a:off x="-2613416" y="-2882410"/>
            <a:ext cx="8164418" cy="6343458"/>
            <a:chOff x="-2613416" y="-2806210"/>
            <a:chExt cx="8164418" cy="6343458"/>
          </a:xfrm>
        </p:grpSpPr>
        <p:grpSp>
          <p:nvGrpSpPr>
            <p:cNvPr id="635" name="Google Shape;635;p65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636" name="Google Shape;636;p6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637" name="Google Shape;637;p65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638" name="Google Shape;638;p6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" name="Google Shape;639;p6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" name="Google Shape;640;p6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1" name="Google Shape;641;p6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2" name="Google Shape;642;p6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43" name="Google Shape;643;p6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4" name="Google Shape;644;p6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45" name="Google Shape;645;p65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646" name="Google Shape;646;p6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7" name="Google Shape;647;p6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8" name="Google Shape;648;p6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9" name="Google Shape;649;p6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0" name="Google Shape;650;p6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51" name="Google Shape;651;p6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2" name="Google Shape;652;p6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53" name="Google Shape;653;p65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654" name="Google Shape;654;p6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5" name="Google Shape;655;p6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6" name="Google Shape;656;p6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7" name="Google Shape;657;p6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8" name="Google Shape;658;p6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59" name="Google Shape;659;p6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0" name="Google Shape;660;p6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61" name="Google Shape;661;p65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662" name="Google Shape;662;p6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3" name="Google Shape;663;p6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4" name="Google Shape;664;p6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5" name="Google Shape;665;p6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6" name="Google Shape;666;p6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67" name="Google Shape;667;p6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68" name="Google Shape;668;p65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669" name="Google Shape;669;p6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70" name="Google Shape;670;p6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2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1" name="Google Shape;671;p65"/>
            <p:cNvGrpSpPr/>
            <p:nvPr/>
          </p:nvGrpSpPr>
          <p:grpSpPr>
            <a:xfrm>
              <a:off x="-640220" y="-2653973"/>
              <a:ext cx="6191221" cy="6191221"/>
              <a:chOff x="-640220" y="-2502423"/>
              <a:chExt cx="6191221" cy="6191221"/>
            </a:xfrm>
          </p:grpSpPr>
          <p:sp>
            <p:nvSpPr>
              <p:cNvPr id="672" name="Google Shape;672;p65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5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title" idx="2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 txBox="1">
            <a:spLocks noGrp="1"/>
          </p:cNvSpPr>
          <p:nvPr>
            <p:ph type="title" idx="4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0" name="Google Shape;680;p66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81" name="Google Shape;681;p66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235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66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683" name="Google Shape;683;p6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66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686" name="Google Shape;686;p6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7" name="Google Shape;687;p6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8" name="Google Shape;688;p6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7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91" name="Google Shape;691;p67"/>
          <p:cNvGrpSpPr/>
          <p:nvPr/>
        </p:nvGrpSpPr>
        <p:grpSpPr>
          <a:xfrm>
            <a:off x="6475810" y="-1541622"/>
            <a:ext cx="2583361" cy="2409685"/>
            <a:chOff x="6475810" y="-1541622"/>
            <a:chExt cx="2583361" cy="2409685"/>
          </a:xfrm>
        </p:grpSpPr>
        <p:grpSp>
          <p:nvGrpSpPr>
            <p:cNvPr id="692" name="Google Shape;692;p67"/>
            <p:cNvGrpSpPr/>
            <p:nvPr/>
          </p:nvGrpSpPr>
          <p:grpSpPr>
            <a:xfrm rot="-5400000">
              <a:off x="5879041" y="-944853"/>
              <a:ext cx="2133442" cy="939904"/>
              <a:chOff x="-149983" y="3754784"/>
              <a:chExt cx="2133442" cy="939904"/>
            </a:xfrm>
          </p:grpSpPr>
          <p:sp>
            <p:nvSpPr>
              <p:cNvPr id="693" name="Google Shape;693;p67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67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5" name="Google Shape;695;p67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7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p67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698" name="Google Shape;698;p6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6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6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9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05" name="Google Shape;705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06" name="Google Shape;706;p69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707" name="Google Shape;707;p6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9" name="Google Shape;709;p69"/>
          <p:cNvGrpSpPr/>
          <p:nvPr/>
        </p:nvGrpSpPr>
        <p:grpSpPr>
          <a:xfrm>
            <a:off x="5481594" y="-3117614"/>
            <a:ext cx="5954334" cy="6142759"/>
            <a:chOff x="5329194" y="-2965214"/>
            <a:chExt cx="5954334" cy="6142759"/>
          </a:xfrm>
        </p:grpSpPr>
        <p:sp>
          <p:nvSpPr>
            <p:cNvPr id="710" name="Google Shape;710;p69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9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69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713" name="Google Shape;713;p6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14" name="Google Shape;714;p6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15" name="Google Shape;715;p6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6" name="Google Shape;716;p69"/>
          <p:cNvGrpSpPr/>
          <p:nvPr/>
        </p:nvGrpSpPr>
        <p:grpSpPr>
          <a:xfrm flipH="1">
            <a:off x="-503517" y="3986929"/>
            <a:ext cx="5249360" cy="2992224"/>
            <a:chOff x="-258616" y="3430829"/>
            <a:chExt cx="5249360" cy="2992224"/>
          </a:xfrm>
        </p:grpSpPr>
        <p:pic>
          <p:nvPicPr>
            <p:cNvPr id="717" name="Google Shape;717;p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" name="Google Shape;718;p69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rgbClr val="F5F8FF">
                    <a:alpha val="30980"/>
                  </a:srgbClr>
                </a:gs>
                <a:gs pos="22000">
                  <a:srgbClr val="F5F8FF">
                    <a:alpha val="30980"/>
                  </a:srgbClr>
                </a:gs>
                <a:gs pos="45000">
                  <a:srgbClr val="FFFFFF">
                    <a:alpha val="30980"/>
                  </a:srgbClr>
                </a:gs>
                <a:gs pos="100000">
                  <a:srgbClr val="0C0A9E">
                    <a:alpha val="3098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9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9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rgbClr val="F5F8FF">
                    <a:alpha val="30980"/>
                  </a:srgbClr>
                </a:gs>
                <a:gs pos="22000">
                  <a:srgbClr val="F5F8FF">
                    <a:alpha val="30980"/>
                  </a:srgbClr>
                </a:gs>
                <a:gs pos="45000">
                  <a:srgbClr val="FFFFFF">
                    <a:alpha val="30980"/>
                  </a:srgbClr>
                </a:gs>
                <a:gs pos="100000">
                  <a:srgbClr val="0C0A9E">
                    <a:alpha val="3098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9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9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3" name="Google Shape;723;p69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724" name="Google Shape;724;p6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" name="Google Shape;726;p69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727" name="Google Shape;727;p6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6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70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731" name="Google Shape;731;p70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2" name="Google Shape;732;p70"/>
            <p:cNvPicPr preferRelativeResize="0"/>
            <p:nvPr/>
          </p:nvPicPr>
          <p:blipFill rotWithShape="1">
            <a:blip r:embed="rId2">
              <a:alphaModFix/>
            </a:blip>
            <a:srcRect t="17657" b="17662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3" name="Google Shape;733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4" name="Google Shape;734;p70"/>
          <p:cNvGrpSpPr/>
          <p:nvPr/>
        </p:nvGrpSpPr>
        <p:grpSpPr>
          <a:xfrm>
            <a:off x="8106279" y="-844414"/>
            <a:ext cx="1791131" cy="2767834"/>
            <a:chOff x="8030079" y="-844414"/>
            <a:chExt cx="1791131" cy="2767834"/>
          </a:xfrm>
        </p:grpSpPr>
        <p:grpSp>
          <p:nvGrpSpPr>
            <p:cNvPr id="735" name="Google Shape;735;p70"/>
            <p:cNvGrpSpPr/>
            <p:nvPr/>
          </p:nvGrpSpPr>
          <p:grpSpPr>
            <a:xfrm rot="10800000">
              <a:off x="8566799" y="-844414"/>
              <a:ext cx="1213764" cy="2455356"/>
              <a:chOff x="-293545" y="3454371"/>
              <a:chExt cx="981772" cy="1986052"/>
            </a:xfrm>
          </p:grpSpPr>
          <p:sp>
            <p:nvSpPr>
              <p:cNvPr id="736" name="Google Shape;736;p70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70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8" name="Google Shape;738;p70"/>
            <p:cNvGrpSpPr/>
            <p:nvPr/>
          </p:nvGrpSpPr>
          <p:grpSpPr>
            <a:xfrm rot="10800000">
              <a:off x="8123728" y="-262212"/>
              <a:ext cx="865288" cy="591661"/>
              <a:chOff x="39723" y="4349021"/>
              <a:chExt cx="1061964" cy="726143"/>
            </a:xfrm>
          </p:grpSpPr>
          <p:grpSp>
            <p:nvGrpSpPr>
              <p:cNvPr id="739" name="Google Shape;739;p7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40" name="Google Shape;740;p7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41" name="Google Shape;741;p70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42" name="Google Shape;742;p7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3" name="Google Shape;743;p7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4" name="Google Shape;744;p7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5" name="Google Shape;745;p7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6" name="Google Shape;746;p7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47" name="Google Shape;747;p7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39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70"/>
            <p:cNvGrpSpPr/>
            <p:nvPr/>
          </p:nvGrpSpPr>
          <p:grpSpPr>
            <a:xfrm rot="5400000">
              <a:off x="8338263" y="440473"/>
              <a:ext cx="1670849" cy="1295044"/>
              <a:chOff x="-2460210" y="2758494"/>
              <a:chExt cx="1351491" cy="1047516"/>
            </a:xfrm>
          </p:grpSpPr>
          <p:sp>
            <p:nvSpPr>
              <p:cNvPr id="749" name="Google Shape;749;p70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46666"/>
                    </a:srgbClr>
                  </a:gs>
                  <a:gs pos="22000">
                    <a:srgbClr val="F5F8FF">
                      <a:alpha val="46666"/>
                    </a:srgbClr>
                  </a:gs>
                  <a:gs pos="45000">
                    <a:srgbClr val="FFFFFF">
                      <a:alpha val="46666"/>
                    </a:srgbClr>
                  </a:gs>
                  <a:gs pos="100000">
                    <a:srgbClr val="0C0A9E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70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46666"/>
                    </a:srgbClr>
                  </a:gs>
                  <a:gs pos="22000">
                    <a:srgbClr val="F5F8FF">
                      <a:alpha val="46666"/>
                    </a:srgbClr>
                  </a:gs>
                  <a:gs pos="45000">
                    <a:srgbClr val="FFFFFF">
                      <a:alpha val="46666"/>
                    </a:srgbClr>
                  </a:gs>
                  <a:gs pos="100000">
                    <a:srgbClr val="0C0A9E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70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46666"/>
                    </a:srgbClr>
                  </a:gs>
                  <a:gs pos="22000">
                    <a:srgbClr val="F5F8FF">
                      <a:alpha val="46666"/>
                    </a:srgbClr>
                  </a:gs>
                  <a:gs pos="45000">
                    <a:srgbClr val="FFFFFF">
                      <a:alpha val="46666"/>
                    </a:srgbClr>
                  </a:gs>
                  <a:gs pos="100000">
                    <a:srgbClr val="0C0A9E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70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46666"/>
                    </a:srgbClr>
                  </a:gs>
                  <a:gs pos="22000">
                    <a:srgbClr val="F5F8FF">
                      <a:alpha val="46666"/>
                    </a:srgbClr>
                  </a:gs>
                  <a:gs pos="45000">
                    <a:srgbClr val="FFFFFF">
                      <a:alpha val="46666"/>
                    </a:srgbClr>
                  </a:gs>
                  <a:gs pos="100000">
                    <a:srgbClr val="0C0A9E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3" name="Google Shape;753;p70"/>
            <p:cNvGrpSpPr/>
            <p:nvPr/>
          </p:nvGrpSpPr>
          <p:grpSpPr>
            <a:xfrm rot="10800000">
              <a:off x="8030079" y="157481"/>
              <a:ext cx="865288" cy="591661"/>
              <a:chOff x="39723" y="4349021"/>
              <a:chExt cx="1061964" cy="726143"/>
            </a:xfrm>
          </p:grpSpPr>
          <p:grpSp>
            <p:nvGrpSpPr>
              <p:cNvPr id="754" name="Google Shape;754;p7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55" name="Google Shape;755;p7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56" name="Google Shape;756;p70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57" name="Google Shape;757;p7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8" name="Google Shape;758;p7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9" name="Google Shape;759;p7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0" name="Google Shape;760;p7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1" name="Google Shape;761;p7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62" name="Google Shape;762;p7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3" name="Google Shape;763;p70"/>
            <p:cNvGrpSpPr/>
            <p:nvPr/>
          </p:nvGrpSpPr>
          <p:grpSpPr>
            <a:xfrm rot="10800000">
              <a:off x="8653266" y="87645"/>
              <a:ext cx="865288" cy="591661"/>
              <a:chOff x="39723" y="4349021"/>
              <a:chExt cx="1061964" cy="726143"/>
            </a:xfrm>
          </p:grpSpPr>
          <p:grpSp>
            <p:nvGrpSpPr>
              <p:cNvPr id="764" name="Google Shape;764;p7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5" name="Google Shape;765;p7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66" name="Google Shape;766;p70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67" name="Google Shape;767;p7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8" name="Google Shape;768;p7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9" name="Google Shape;769;p7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0" name="Google Shape;770;p7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1" name="Google Shape;771;p7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72" name="Google Shape;772;p7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3" name="Google Shape;773;p70"/>
          <p:cNvGrpSpPr/>
          <p:nvPr/>
        </p:nvGrpSpPr>
        <p:grpSpPr>
          <a:xfrm>
            <a:off x="-1499000" y="3182552"/>
            <a:ext cx="4558967" cy="3356865"/>
            <a:chOff x="-1422800" y="3106352"/>
            <a:chExt cx="4558967" cy="3356865"/>
          </a:xfrm>
        </p:grpSpPr>
        <p:grpSp>
          <p:nvGrpSpPr>
            <p:cNvPr id="774" name="Google Shape;774;p70"/>
            <p:cNvGrpSpPr/>
            <p:nvPr/>
          </p:nvGrpSpPr>
          <p:grpSpPr>
            <a:xfrm>
              <a:off x="-474664" y="3485331"/>
              <a:ext cx="1472068" cy="2977886"/>
              <a:chOff x="-293545" y="3454371"/>
              <a:chExt cx="981772" cy="1986052"/>
            </a:xfrm>
          </p:grpSpPr>
          <p:sp>
            <p:nvSpPr>
              <p:cNvPr id="775" name="Google Shape;775;p70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70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7" name="Google Shape;777;p70"/>
            <p:cNvGrpSpPr/>
            <p:nvPr/>
          </p:nvGrpSpPr>
          <p:grpSpPr>
            <a:xfrm>
              <a:off x="485338" y="5039978"/>
              <a:ext cx="1049539" cy="717647"/>
              <a:chOff x="39723" y="4349021"/>
              <a:chExt cx="1061964" cy="726143"/>
            </a:xfrm>
          </p:grpSpPr>
          <p:grpSp>
            <p:nvGrpSpPr>
              <p:cNvPr id="778" name="Google Shape;778;p7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9" name="Google Shape;779;p7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80" name="Google Shape;780;p70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1" name="Google Shape;781;p7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2" name="Google Shape;782;p7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3" name="Google Shape;783;p7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4" name="Google Shape;784;p7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5" name="Google Shape;785;p7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86" name="Google Shape;786;p7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7" name="Google Shape;787;p70"/>
            <p:cNvGrpSpPr/>
            <p:nvPr/>
          </p:nvGrpSpPr>
          <p:grpSpPr>
            <a:xfrm rot="5400000">
              <a:off x="-645365" y="3334242"/>
              <a:ext cx="2026426" cy="1570646"/>
              <a:chOff x="-2460210" y="2758494"/>
              <a:chExt cx="1351491" cy="1047516"/>
            </a:xfrm>
          </p:grpSpPr>
          <p:sp>
            <p:nvSpPr>
              <p:cNvPr id="788" name="Google Shape;788;p70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70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70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70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2" name="Google Shape;792;p70"/>
            <p:cNvGrpSpPr/>
            <p:nvPr/>
          </p:nvGrpSpPr>
          <p:grpSpPr>
            <a:xfrm>
              <a:off x="598918" y="4530969"/>
              <a:ext cx="1049539" cy="717647"/>
              <a:chOff x="39723" y="4349021"/>
              <a:chExt cx="1061964" cy="726143"/>
            </a:xfrm>
          </p:grpSpPr>
          <p:grpSp>
            <p:nvGrpSpPr>
              <p:cNvPr id="793" name="Google Shape;793;p7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94" name="Google Shape;794;p7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95" name="Google Shape;795;p70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96" name="Google Shape;796;p7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7" name="Google Shape;797;p7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8" name="Google Shape;798;p7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9" name="Google Shape;799;p7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0" name="Google Shape;800;p7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01" name="Google Shape;801;p7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2" name="Google Shape;802;p70"/>
            <p:cNvGrpSpPr/>
            <p:nvPr/>
          </p:nvGrpSpPr>
          <p:grpSpPr>
            <a:xfrm>
              <a:off x="-156892" y="4615667"/>
              <a:ext cx="1049539" cy="717647"/>
              <a:chOff x="39723" y="4349021"/>
              <a:chExt cx="1061964" cy="726143"/>
            </a:xfrm>
          </p:grpSpPr>
          <p:grpSp>
            <p:nvGrpSpPr>
              <p:cNvPr id="803" name="Google Shape;803;p7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04" name="Google Shape;804;p7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05" name="Google Shape;805;p70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06" name="Google Shape;806;p7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7" name="Google Shape;807;p7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8" name="Google Shape;808;p7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9" name="Google Shape;809;p7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0" name="Google Shape;810;p7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11" name="Google Shape;811;p7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2" name="Google Shape;812;p70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813" name="Google Shape;813;p7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14" name="Google Shape;814;p7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15" name="Google Shape;815;p7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18" name="Google Shape;818;p71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819" name="Google Shape;819;p7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1" name="Google Shape;821;p71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822" name="Google Shape;822;p71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3" name="Google Shape;823;p71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824" name="Google Shape;824;p7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7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7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7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7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7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7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1" name="Google Shape;831;p71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832" name="Google Shape;832;p7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7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7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7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7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7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7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9" name="Google Shape;839;p71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1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1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1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71"/>
          <p:cNvGrpSpPr/>
          <p:nvPr/>
        </p:nvGrpSpPr>
        <p:grpSpPr>
          <a:xfrm>
            <a:off x="-2424241" y="2074146"/>
            <a:ext cx="6274943" cy="6257753"/>
            <a:chOff x="-2447691" y="2022396"/>
            <a:chExt cx="6274943" cy="6257753"/>
          </a:xfrm>
        </p:grpSpPr>
        <p:grpSp>
          <p:nvGrpSpPr>
            <p:cNvPr id="844" name="Google Shape;844;p71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845" name="Google Shape;845;p7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846" name="Google Shape;846;p71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47" name="Google Shape;847;p7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8" name="Google Shape;848;p7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9" name="Google Shape;849;p7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0" name="Google Shape;850;p7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1" name="Google Shape;851;p7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52" name="Google Shape;852;p7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3" name="Google Shape;853;p7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854" name="Google Shape;854;p71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55" name="Google Shape;855;p7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6" name="Google Shape;856;p7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7" name="Google Shape;857;p7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8" name="Google Shape;858;p7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9" name="Google Shape;859;p7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60" name="Google Shape;860;p7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1" name="Google Shape;861;p7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862" name="Google Shape;862;p71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63" name="Google Shape;863;p7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4" name="Google Shape;864;p7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5" name="Google Shape;865;p7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6" name="Google Shape;866;p7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7" name="Google Shape;867;p7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68" name="Google Shape;868;p7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9" name="Google Shape;869;p7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870" name="Google Shape;870;p71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71" name="Google Shape;871;p7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2" name="Google Shape;872;p7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3" name="Google Shape;873;p7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4" name="Google Shape;874;p7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5" name="Google Shape;875;p7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76" name="Google Shape;876;p7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77" name="Google Shape;877;p71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878" name="Google Shape;878;p7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9" name="Google Shape;879;p71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2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80" name="Google Shape;880;p71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p71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882" name="Google Shape;882;p71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71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8" name="Google Shape;98;p5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99" name="Google Shape;99;p5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" name="Google Shape;100;p5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01" name="Google Shape;101;p5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5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" name="Google Shape;103;p5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" name="Google Shape;104;p5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05" name="Google Shape;105;p5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" name="Google Shape;106;p5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07" name="Google Shape;107;p5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5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9" name="Google Shape;109;p5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10" name="Google Shape;110;p5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5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" name="Google Shape;112;p5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13" name="Google Shape;113;p5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5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5" name="Google Shape;115;p5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16" name="Google Shape;116;p5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5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19" name="Google Shape;119;p5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20" name="Google Shape;120;p5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" name="Google Shape;123;p5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" name="Google Shape;125;p5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26" name="Google Shape;126;p5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5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5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86" name="Google Shape;886;p72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887" name="Google Shape;887;p72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888" name="Google Shape;888;p7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7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7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1" name="Google Shape;891;p72"/>
            <p:cNvGrpSpPr/>
            <p:nvPr/>
          </p:nvGrpSpPr>
          <p:grpSpPr>
            <a:xfrm>
              <a:off x="8869019" y="-622132"/>
              <a:ext cx="325155" cy="1788670"/>
              <a:chOff x="8869019" y="-622132"/>
              <a:chExt cx="325155" cy="1788670"/>
            </a:xfrm>
          </p:grpSpPr>
          <p:sp>
            <p:nvSpPr>
              <p:cNvPr id="892" name="Google Shape;892;p72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3" name="Google Shape;893;p72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p7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96" name="Google Shape;896;p72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2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72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899" name="Google Shape;899;p7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0" name="Google Shape;900;p72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901" name="Google Shape;901;p72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980"/>
                    </a:srgbClr>
                  </a:gs>
                  <a:gs pos="40000">
                    <a:srgbClr val="FF9900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2" name="Google Shape;902;p72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903" name="Google Shape;903;p7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p7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905" name="Google Shape;905;p72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906" name="Google Shape;906;p72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2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8" name="Google Shape;908;p72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909" name="Google Shape;909;p7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0" name="Google Shape;910;p72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1" name="Google Shape;911;p72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912" name="Google Shape;912;p72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913" name="Google Shape;913;p7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7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" name="Google Shape;916;p7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7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0" name="Google Shape;920;p72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921" name="Google Shape;921;p7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" name="Google Shape;922;p7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" name="Google Shape;923;p7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" name="Google Shape;924;p7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" name="Google Shape;925;p7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" name="Google Shape;926;p7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" name="Google Shape;927;p7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8" name="Google Shape;928;p72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929" name="Google Shape;929;p7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" name="Google Shape;930;p7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7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" name="Google Shape;932;p7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" name="Google Shape;933;p7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7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" name="Google Shape;935;p7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36" name="Google Shape;936;p72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37" name="Google Shape;937;p7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38" name="Google Shape;938;p7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7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42" name="Google Shape;942;p73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943" name="Google Shape;943;p73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944" name="Google Shape;944;p73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45" name="Google Shape;945;p73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" name="Google Shape;947;p73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" name="Google Shape;948;p73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9" name="Google Shape;949;p73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0" name="Google Shape;950;p73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2" name="Google Shape;952;p73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3" name="Google Shape;953;p73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954" name="Google Shape;954;p73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6" name="Google Shape;956;p73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" name="Google Shape;958;p73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p73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61" name="Google Shape;961;p73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2" name="Google Shape;962;p73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963" name="Google Shape;963;p7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7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5" name="Google Shape;965;p73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966" name="Google Shape;966;p7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7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8" name="Google Shape;968;p73"/>
          <p:cNvGrpSpPr/>
          <p:nvPr/>
        </p:nvGrpSpPr>
        <p:grpSpPr>
          <a:xfrm>
            <a:off x="6642300" y="-415700"/>
            <a:ext cx="4558967" cy="1887074"/>
            <a:chOff x="6566100" y="-415700"/>
            <a:chExt cx="4558967" cy="1887074"/>
          </a:xfrm>
        </p:grpSpPr>
        <p:pic>
          <p:nvPicPr>
            <p:cNvPr id="969" name="Google Shape;969;p7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0" name="Google Shape;970;p73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971" name="Google Shape;971;p73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972" name="Google Shape;972;p73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" name="Google Shape;973;p73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74" name="Google Shape;974;p73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73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6" name="Google Shape;976;p73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977" name="Google Shape;977;p7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" name="Google Shape;978;p7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" name="Google Shape;979;p7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" name="Google Shape;980;p7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" name="Google Shape;981;p7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Google Shape;982;p7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" name="Google Shape;983;p7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84" name="Google Shape;984;p73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985" name="Google Shape;985;p7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86" name="Google Shape;986;p7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87" name="Google Shape;987;p7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74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990" name="Google Shape;990;p74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235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1" name="Google Shape;991;p74"/>
            <p:cNvGrpSpPr/>
            <p:nvPr/>
          </p:nvGrpSpPr>
          <p:grpSpPr>
            <a:xfrm>
              <a:off x="7218100" y="4855088"/>
              <a:ext cx="931125" cy="525762"/>
              <a:chOff x="7218100" y="4855088"/>
              <a:chExt cx="931125" cy="525762"/>
            </a:xfrm>
          </p:grpSpPr>
          <p:grpSp>
            <p:nvGrpSpPr>
              <p:cNvPr id="992" name="Google Shape;992;p74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993" name="Google Shape;993;p74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" name="Google Shape;994;p74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5" name="Google Shape;995;p74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996" name="Google Shape;996;p74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8" name="Google Shape;998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99" name="Google Shape;999;p74"/>
          <p:cNvGrpSpPr/>
          <p:nvPr/>
        </p:nvGrpSpPr>
        <p:grpSpPr>
          <a:xfrm>
            <a:off x="-2175000" y="3012192"/>
            <a:ext cx="3701086" cy="3345171"/>
            <a:chOff x="-1886500" y="2599117"/>
            <a:chExt cx="3701086" cy="3345171"/>
          </a:xfrm>
        </p:grpSpPr>
        <p:pic>
          <p:nvPicPr>
            <p:cNvPr id="1000" name="Google Shape;1000;p7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1" name="Google Shape;1001;p74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4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3" name="Google Shape;1003;p74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1004" name="Google Shape;1004;p7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7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6" name="Google Shape;1006;p74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1007" name="Google Shape;1007;p7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7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9" name="Google Shape;1009;p74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1010" name="Google Shape;1010;p7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7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12" name="Google Shape;1012;p74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1013" name="Google Shape;1013;p74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1014" name="Google Shape;1014;p74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74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39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6" name="Google Shape;1016;p74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1017" name="Google Shape;1017;p7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7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7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" name="Google Shape;1020;p74"/>
            <p:cNvGrpSpPr/>
            <p:nvPr/>
          </p:nvGrpSpPr>
          <p:grpSpPr>
            <a:xfrm rot="10800000" flipH="1">
              <a:off x="7579757" y="-249669"/>
              <a:ext cx="2601921" cy="2438356"/>
              <a:chOff x="7340129" y="2866613"/>
              <a:chExt cx="2439225" cy="2438356"/>
            </a:xfrm>
          </p:grpSpPr>
          <p:sp>
            <p:nvSpPr>
              <p:cNvPr id="1021" name="Google Shape;1021;p74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74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3" name="Google Shape;1023;p74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4" name="Google Shape;1024;p74"/>
            <p:cNvGrpSpPr/>
            <p:nvPr/>
          </p:nvGrpSpPr>
          <p:grpSpPr>
            <a:xfrm>
              <a:off x="6917731" y="246011"/>
              <a:ext cx="4623134" cy="134070"/>
              <a:chOff x="6917731" y="246011"/>
              <a:chExt cx="4623134" cy="134070"/>
            </a:xfrm>
          </p:grpSpPr>
          <p:sp>
            <p:nvSpPr>
              <p:cNvPr id="1025" name="Google Shape;1025;p74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74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27" name="Google Shape;1027;p74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75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1" name="Google Shape;1031;p75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2" name="Google Shape;1032;p75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33" name="Google Shape;1033;p75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34" name="Google Shape;1034;p75"/>
          <p:cNvGrpSpPr/>
          <p:nvPr/>
        </p:nvGrpSpPr>
        <p:grpSpPr>
          <a:xfrm rot="-5400000" flipH="1">
            <a:off x="6239120" y="1032768"/>
            <a:ext cx="5022035" cy="4764449"/>
            <a:chOff x="4571994" y="2268219"/>
            <a:chExt cx="5022035" cy="4764449"/>
          </a:xfrm>
        </p:grpSpPr>
        <p:pic>
          <p:nvPicPr>
            <p:cNvPr id="1035" name="Google Shape;1035;p7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6" name="Google Shape;1036;p75"/>
            <p:cNvGrpSpPr/>
            <p:nvPr/>
          </p:nvGrpSpPr>
          <p:grpSpPr>
            <a:xfrm rot="10800000">
              <a:off x="4571994" y="2268219"/>
              <a:ext cx="5022035" cy="4764449"/>
              <a:chOff x="-494405" y="-1584825"/>
              <a:chExt cx="4397193" cy="4171657"/>
            </a:xfrm>
          </p:grpSpPr>
          <p:grpSp>
            <p:nvGrpSpPr>
              <p:cNvPr id="1037" name="Google Shape;1037;p75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038" name="Google Shape;1038;p75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" name="Google Shape;1039;p75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0" name="Google Shape;1040;p75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041" name="Google Shape;1041;p75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" name="Google Shape;1042;p75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" name="Google Shape;1043;p75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4" name="Google Shape;1044;p75"/>
              <p:cNvGrpSpPr/>
              <p:nvPr/>
            </p:nvGrpSpPr>
            <p:grpSpPr>
              <a:xfrm>
                <a:off x="-1" y="621223"/>
                <a:ext cx="699940" cy="478601"/>
                <a:chOff x="39723" y="4349021"/>
                <a:chExt cx="1061964" cy="726143"/>
              </a:xfrm>
            </p:grpSpPr>
            <p:grpSp>
              <p:nvGrpSpPr>
                <p:cNvPr id="1045" name="Google Shape;1045;p7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46" name="Google Shape;1046;p7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235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047" name="Google Shape;1047;p75"/>
                  <p:cNvGrpSpPr/>
                  <p:nvPr/>
                </p:nvGrpSpPr>
                <p:grpSpPr>
                  <a:xfrm>
                    <a:off x="1232795" y="-1740829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48" name="Google Shape;1048;p7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49" name="Google Shape;1049;p7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50" name="Google Shape;1050;p7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51" name="Google Shape;1051;p7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52" name="Google Shape;1052;p7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053" name="Google Shape;1053;p7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54" name="Google Shape;1054;p75"/>
              <p:cNvGrpSpPr/>
              <p:nvPr/>
            </p:nvGrpSpPr>
            <p:grpSpPr>
              <a:xfrm>
                <a:off x="955673" y="11"/>
                <a:ext cx="592576" cy="405260"/>
                <a:chOff x="39723" y="4349021"/>
                <a:chExt cx="1061964" cy="726143"/>
              </a:xfrm>
            </p:grpSpPr>
            <p:grpSp>
              <p:nvGrpSpPr>
                <p:cNvPr id="1055" name="Google Shape;1055;p7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56" name="Google Shape;1056;p7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235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057" name="Google Shape;1057;p75"/>
                  <p:cNvGrpSpPr/>
                  <p:nvPr/>
                </p:nvGrpSpPr>
                <p:grpSpPr>
                  <a:xfrm>
                    <a:off x="1232795" y="-1740829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58" name="Google Shape;1058;p7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59" name="Google Shape;1059;p7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0" name="Google Shape;1060;p7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1" name="Google Shape;1061;p7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2" name="Google Shape;1062;p7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063" name="Google Shape;1063;p7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4" name="Google Shape;1064;p75"/>
              <p:cNvGrpSpPr/>
              <p:nvPr/>
            </p:nvGrpSpPr>
            <p:grpSpPr>
              <a:xfrm>
                <a:off x="441574" y="-36652"/>
                <a:ext cx="699940" cy="478601"/>
                <a:chOff x="39723" y="4349021"/>
                <a:chExt cx="1061964" cy="726143"/>
              </a:xfrm>
            </p:grpSpPr>
            <p:grpSp>
              <p:nvGrpSpPr>
                <p:cNvPr id="1065" name="Google Shape;1065;p7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66" name="Google Shape;1066;p7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235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067" name="Google Shape;1067;p75"/>
                  <p:cNvGrpSpPr/>
                  <p:nvPr/>
                </p:nvGrpSpPr>
                <p:grpSpPr>
                  <a:xfrm>
                    <a:off x="1232795" y="-1740829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68" name="Google Shape;1068;p7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9" name="Google Shape;1069;p7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0" name="Google Shape;1070;p7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1" name="Google Shape;1071;p7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2" name="Google Shape;1072;p7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073" name="Google Shape;1073;p7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4" name="Google Shape;1074;p75"/>
              <p:cNvGrpSpPr/>
              <p:nvPr/>
            </p:nvGrpSpPr>
            <p:grpSpPr>
              <a:xfrm>
                <a:off x="-494405" y="-252396"/>
                <a:ext cx="1741563" cy="1288563"/>
                <a:chOff x="-494405" y="-252396"/>
                <a:chExt cx="1741563" cy="1288563"/>
              </a:xfrm>
            </p:grpSpPr>
            <p:sp>
              <p:nvSpPr>
                <p:cNvPr id="1075" name="Google Shape;1075;p75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6" name="Google Shape;1076;p75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77" name="Google Shape;1077;p75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78" name="Google Shape;1078;p7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7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80" name="Google Shape;1080;p75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75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82" name="Google Shape;1082;p7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7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4" name="Google Shape;1084;p7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75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86" name="Google Shape;1086;p75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87" name="Google Shape;1087;p7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7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7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7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1" name="Google Shape;1091;p75"/>
            <p:cNvGrpSpPr/>
            <p:nvPr/>
          </p:nvGrpSpPr>
          <p:grpSpPr>
            <a:xfrm>
              <a:off x="-549966" y="3946425"/>
              <a:ext cx="2833357" cy="1421047"/>
              <a:chOff x="-677366" y="4067275"/>
              <a:chExt cx="2833357" cy="1421047"/>
            </a:xfrm>
          </p:grpSpPr>
          <p:sp>
            <p:nvSpPr>
              <p:cNvPr id="1092" name="Google Shape;1092;p7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93" name="Google Shape;1093;p7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94" name="Google Shape;1094;p7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5" name="Google Shape;1095;p7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96" name="Google Shape;1096;p7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97" name="Google Shape;1097;p7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8" name="Google Shape;1098;p7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99" name="Google Shape;1099;p75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0" name="Google Shape;1100;p75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101" name="Google Shape;1101;p7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02" name="Google Shape;1102;p7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03" name="Google Shape;1103;p7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6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76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7" name="Google Shape;1107;p76"/>
          <p:cNvGrpSpPr/>
          <p:nvPr/>
        </p:nvGrpSpPr>
        <p:grpSpPr>
          <a:xfrm>
            <a:off x="-1623735" y="2499757"/>
            <a:ext cx="5119205" cy="4373891"/>
            <a:chOff x="-1547535" y="2499757"/>
            <a:chExt cx="5119205" cy="4373891"/>
          </a:xfrm>
        </p:grpSpPr>
        <p:pic>
          <p:nvPicPr>
            <p:cNvPr id="1108" name="Google Shape;1108;p7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9" name="Google Shape;1109;p76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1110" name="Google Shape;1110;p7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7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7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7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7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7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7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7" name="Google Shape;1117;p76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1118" name="Google Shape;1118;p76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9" name="Google Shape;1119;p76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120" name="Google Shape;1120;p7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" name="Google Shape;1121;p7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2" name="Google Shape;1122;p76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123" name="Google Shape;1123;p7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" name="Google Shape;1124;p7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5" name="Google Shape;1125;p76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126" name="Google Shape;1126;p7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" name="Google Shape;1127;p7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28" name="Google Shape;1128;p76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9" name="Google Shape;1129;p76"/>
            <p:cNvGrpSpPr/>
            <p:nvPr/>
          </p:nvGrpSpPr>
          <p:grpSpPr>
            <a:xfrm rot="-5400000">
              <a:off x="99299" y="3411734"/>
              <a:ext cx="88152" cy="2151709"/>
              <a:chOff x="3054755" y="4367024"/>
              <a:chExt cx="88143" cy="1137387"/>
            </a:xfrm>
          </p:grpSpPr>
          <p:sp>
            <p:nvSpPr>
              <p:cNvPr id="1130" name="Google Shape;1130;p76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76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76"/>
            <p:cNvGrpSpPr/>
            <p:nvPr/>
          </p:nvGrpSpPr>
          <p:grpSpPr>
            <a:xfrm rot="-5400000">
              <a:off x="-28714" y="3651409"/>
              <a:ext cx="88152" cy="2151709"/>
              <a:chOff x="3054755" y="4367024"/>
              <a:chExt cx="88143" cy="1137387"/>
            </a:xfrm>
          </p:grpSpPr>
          <p:sp>
            <p:nvSpPr>
              <p:cNvPr id="1133" name="Google Shape;1133;p76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76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5" name="Google Shape;1135;p76"/>
          <p:cNvGrpSpPr/>
          <p:nvPr/>
        </p:nvGrpSpPr>
        <p:grpSpPr>
          <a:xfrm rot="-5400000">
            <a:off x="7274810" y="-1067450"/>
            <a:ext cx="3920501" cy="3213898"/>
            <a:chOff x="6643710" y="2822113"/>
            <a:chExt cx="3920501" cy="3213898"/>
          </a:xfrm>
        </p:grpSpPr>
        <p:pic>
          <p:nvPicPr>
            <p:cNvPr id="1136" name="Google Shape;1136;p7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7" name="Google Shape;1137;p76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6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6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0" name="Google Shape;1140;p76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1141" name="Google Shape;1141;p7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7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7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4" name="Google Shape;1144;p76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1145" name="Google Shape;1145;p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77"/>
          <p:cNvSpPr txBox="1">
            <a:spLocks noGrp="1"/>
          </p:cNvSpPr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77"/>
          <p:cNvSpPr txBox="1">
            <a:spLocks noGrp="1"/>
          </p:cNvSpPr>
          <p:nvPr>
            <p:ph type="subTitle" idx="1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77"/>
          <p:cNvSpPr txBox="1">
            <a:spLocks noGrp="1"/>
          </p:cNvSpPr>
          <p:nvPr>
            <p:ph type="subTitle" idx="2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7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i="0" u="sng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53" name="Google Shape;1153;p77"/>
          <p:cNvGrpSpPr/>
          <p:nvPr/>
        </p:nvGrpSpPr>
        <p:grpSpPr>
          <a:xfrm>
            <a:off x="-291585" y="-494819"/>
            <a:ext cx="1448824" cy="2238805"/>
            <a:chOff x="-308635" y="-494819"/>
            <a:chExt cx="1448824" cy="2238805"/>
          </a:xfrm>
        </p:grpSpPr>
        <p:grpSp>
          <p:nvGrpSpPr>
            <p:cNvPr id="1154" name="Google Shape;1154;p77"/>
            <p:cNvGrpSpPr/>
            <p:nvPr/>
          </p:nvGrpSpPr>
          <p:grpSpPr>
            <a:xfrm>
              <a:off x="-275757" y="-242066"/>
              <a:ext cx="981772" cy="1986052"/>
              <a:chOff x="-293545" y="3454371"/>
              <a:chExt cx="981772" cy="1986052"/>
            </a:xfrm>
          </p:grpSpPr>
          <p:sp>
            <p:nvSpPr>
              <p:cNvPr id="1155" name="Google Shape;1155;p77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77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7" name="Google Shape;1157;p77"/>
            <p:cNvGrpSpPr/>
            <p:nvPr/>
          </p:nvGrpSpPr>
          <p:grpSpPr>
            <a:xfrm>
              <a:off x="364499" y="794648"/>
              <a:ext cx="699940" cy="478601"/>
              <a:chOff x="39723" y="4349021"/>
              <a:chExt cx="1061964" cy="726143"/>
            </a:xfrm>
          </p:grpSpPr>
          <p:grpSp>
            <p:nvGrpSpPr>
              <p:cNvPr id="1158" name="Google Shape;1158;p7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59" name="Google Shape;1159;p7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60" name="Google Shape;1160;p77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1161" name="Google Shape;1161;p7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2" name="Google Shape;1162;p7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3" name="Google Shape;1163;p7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4" name="Google Shape;1164;p7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5" name="Google Shape;1165;p7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166" name="Google Shape;1166;p7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7" name="Google Shape;1167;p77"/>
            <p:cNvGrpSpPr/>
            <p:nvPr/>
          </p:nvGrpSpPr>
          <p:grpSpPr>
            <a:xfrm rot="-5400000">
              <a:off x="-460622" y="-342831"/>
              <a:ext cx="1351491" cy="1047516"/>
              <a:chOff x="-2460210" y="2758494"/>
              <a:chExt cx="1351491" cy="1047516"/>
            </a:xfrm>
          </p:grpSpPr>
          <p:sp>
            <p:nvSpPr>
              <p:cNvPr id="1168" name="Google Shape;1168;p77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77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77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77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2" name="Google Shape;1172;p77"/>
            <p:cNvGrpSpPr/>
            <p:nvPr/>
          </p:nvGrpSpPr>
          <p:grpSpPr>
            <a:xfrm>
              <a:off x="440249" y="455173"/>
              <a:ext cx="699940" cy="478601"/>
              <a:chOff x="39723" y="4349021"/>
              <a:chExt cx="1061964" cy="726143"/>
            </a:xfrm>
          </p:grpSpPr>
          <p:grpSp>
            <p:nvGrpSpPr>
              <p:cNvPr id="1173" name="Google Shape;1173;p7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74" name="Google Shape;1174;p7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75" name="Google Shape;1175;p77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1176" name="Google Shape;1176;p7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7" name="Google Shape;1177;p7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8" name="Google Shape;1178;p7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9" name="Google Shape;1179;p7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0" name="Google Shape;1180;p7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181" name="Google Shape;1181;p7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2" name="Google Shape;1182;p77"/>
            <p:cNvGrpSpPr/>
            <p:nvPr/>
          </p:nvGrpSpPr>
          <p:grpSpPr>
            <a:xfrm>
              <a:off x="-63826" y="511661"/>
              <a:ext cx="699940" cy="478601"/>
              <a:chOff x="39723" y="4349021"/>
              <a:chExt cx="1061964" cy="726143"/>
            </a:xfrm>
          </p:grpSpPr>
          <p:grpSp>
            <p:nvGrpSpPr>
              <p:cNvPr id="1183" name="Google Shape;1183;p7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4" name="Google Shape;1184;p7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85" name="Google Shape;1185;p77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1186" name="Google Shape;1186;p7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7" name="Google Shape;1187;p7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8" name="Google Shape;1188;p7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9" name="Google Shape;1189;p7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0" name="Google Shape;1190;p7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191" name="Google Shape;1191;p7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2" name="Google Shape;1192;p77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193" name="Google Shape;1193;p77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4" name="Google Shape;1194;p77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195" name="Google Shape;1195;p77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77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77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77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9" name="Google Shape;1199;p77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200" name="Google Shape;1200;p77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39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01" name="Google Shape;1201;p77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202" name="Google Shape;1202;p7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3" name="Google Shape;1203;p7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04" name="Google Shape;1204;p77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05" name="Google Shape;1205;p7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7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78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210" name="Google Shape;1210;p78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1211" name="Google Shape;1211;p78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8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4" name="Google Shape;1214;p78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1215" name="Google Shape;1215;p78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78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7" name="Google Shape;1217;p78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1218" name="Google Shape;1218;p78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78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0" name="Google Shape;1220;p78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1221" name="Google Shape;1221;p7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7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23" name="Google Shape;1223;p7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4" name="Google Shape;1224;p78"/>
          <p:cNvGrpSpPr/>
          <p:nvPr/>
        </p:nvGrpSpPr>
        <p:grpSpPr>
          <a:xfrm rot="5400000">
            <a:off x="-1981526" y="1924689"/>
            <a:ext cx="6191221" cy="6191221"/>
            <a:chOff x="-2825828" y="1271890"/>
            <a:chExt cx="6191221" cy="6191221"/>
          </a:xfrm>
        </p:grpSpPr>
        <p:pic>
          <p:nvPicPr>
            <p:cNvPr id="1225" name="Google Shape;1225;p7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6" name="Google Shape;1226;p78"/>
            <p:cNvGrpSpPr/>
            <p:nvPr/>
          </p:nvGrpSpPr>
          <p:grpSpPr>
            <a:xfrm>
              <a:off x="-2825828" y="1271890"/>
              <a:ext cx="6191221" cy="6191221"/>
              <a:chOff x="-2825828" y="1271890"/>
              <a:chExt cx="6191221" cy="6191221"/>
            </a:xfrm>
          </p:grpSpPr>
          <p:sp>
            <p:nvSpPr>
              <p:cNvPr id="1227" name="Google Shape;1227;p78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39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78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29" name="Google Shape;1229;p78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30" name="Google Shape;1230;p7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1" name="Google Shape;1231;p7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32" name="Google Shape;1232;p78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33" name="Google Shape;1233;p7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4" name="Google Shape;1234;p7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35" name="Google Shape;1235;p78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236" name="Google Shape;1236;p78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p78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38" name="Google Shape;1238;p78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239" name="Google Shape;1239;p78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0" name="Google Shape;1240;p78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27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9"/>
          <p:cNvGrpSpPr/>
          <p:nvPr/>
        </p:nvGrpSpPr>
        <p:grpSpPr>
          <a:xfrm>
            <a:off x="4582519" y="2433469"/>
            <a:ext cx="5022035" cy="4764449"/>
            <a:chOff x="4571994" y="2268219"/>
            <a:chExt cx="5022035" cy="4764449"/>
          </a:xfrm>
        </p:grpSpPr>
        <p:pic>
          <p:nvPicPr>
            <p:cNvPr id="1243" name="Google Shape;1243;p7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79"/>
            <p:cNvGrpSpPr/>
            <p:nvPr/>
          </p:nvGrpSpPr>
          <p:grpSpPr>
            <a:xfrm rot="10800000">
              <a:off x="4571994" y="2268219"/>
              <a:ext cx="5022035" cy="4764449"/>
              <a:chOff x="-494405" y="-1584825"/>
              <a:chExt cx="4397193" cy="4171657"/>
            </a:xfrm>
          </p:grpSpPr>
          <p:grpSp>
            <p:nvGrpSpPr>
              <p:cNvPr id="1245" name="Google Shape;1245;p7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246" name="Google Shape;1246;p7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p7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8" name="Google Shape;1248;p7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249" name="Google Shape;1249;p7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0" name="Google Shape;1250;p7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1" name="Google Shape;1251;p7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52" name="Google Shape;1252;p79"/>
              <p:cNvGrpSpPr/>
              <p:nvPr/>
            </p:nvGrpSpPr>
            <p:grpSpPr>
              <a:xfrm>
                <a:off x="-1" y="621223"/>
                <a:ext cx="699940" cy="478601"/>
                <a:chOff x="39723" y="4349021"/>
                <a:chExt cx="1061964" cy="726143"/>
              </a:xfrm>
            </p:grpSpPr>
            <p:grpSp>
              <p:nvGrpSpPr>
                <p:cNvPr id="1253" name="Google Shape;1253;p7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254" name="Google Shape;1254;p7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235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55" name="Google Shape;1255;p79"/>
                  <p:cNvGrpSpPr/>
                  <p:nvPr/>
                </p:nvGrpSpPr>
                <p:grpSpPr>
                  <a:xfrm>
                    <a:off x="1232795" y="-1740829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256" name="Google Shape;1256;p7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57" name="Google Shape;1257;p7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58" name="Google Shape;1258;p7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59" name="Google Shape;1259;p7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60" name="Google Shape;1260;p7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261" name="Google Shape;1261;p7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62" name="Google Shape;1262;p79"/>
              <p:cNvGrpSpPr/>
              <p:nvPr/>
            </p:nvGrpSpPr>
            <p:grpSpPr>
              <a:xfrm>
                <a:off x="955673" y="11"/>
                <a:ext cx="592576" cy="405260"/>
                <a:chOff x="39723" y="4349021"/>
                <a:chExt cx="1061964" cy="726143"/>
              </a:xfrm>
            </p:grpSpPr>
            <p:grpSp>
              <p:nvGrpSpPr>
                <p:cNvPr id="1263" name="Google Shape;1263;p7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264" name="Google Shape;1264;p7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235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65" name="Google Shape;1265;p79"/>
                  <p:cNvGrpSpPr/>
                  <p:nvPr/>
                </p:nvGrpSpPr>
                <p:grpSpPr>
                  <a:xfrm>
                    <a:off x="1232795" y="-1740829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266" name="Google Shape;1266;p7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67" name="Google Shape;1267;p7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68" name="Google Shape;1268;p7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69" name="Google Shape;1269;p7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70" name="Google Shape;1270;p7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271" name="Google Shape;1271;p7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72" name="Google Shape;1272;p79"/>
              <p:cNvGrpSpPr/>
              <p:nvPr/>
            </p:nvGrpSpPr>
            <p:grpSpPr>
              <a:xfrm>
                <a:off x="441574" y="-36652"/>
                <a:ext cx="699940" cy="478601"/>
                <a:chOff x="39723" y="4349021"/>
                <a:chExt cx="1061964" cy="726143"/>
              </a:xfrm>
            </p:grpSpPr>
            <p:grpSp>
              <p:nvGrpSpPr>
                <p:cNvPr id="1273" name="Google Shape;1273;p7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274" name="Google Shape;1274;p7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235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75" name="Google Shape;1275;p79"/>
                  <p:cNvGrpSpPr/>
                  <p:nvPr/>
                </p:nvGrpSpPr>
                <p:grpSpPr>
                  <a:xfrm>
                    <a:off x="1232795" y="-1740829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276" name="Google Shape;1276;p7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77" name="Google Shape;1277;p7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78" name="Google Shape;1278;p7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79" name="Google Shape;1279;p7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80" name="Google Shape;1280;p7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</a:srgbClr>
                        </a:gs>
                        <a:gs pos="100000">
                          <a:srgbClr val="FFFFFF">
                            <a:alpha val="46666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1281" name="Google Shape;1281;p7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82" name="Google Shape;1282;p79"/>
              <p:cNvGrpSpPr/>
              <p:nvPr/>
            </p:nvGrpSpPr>
            <p:grpSpPr>
              <a:xfrm>
                <a:off x="-494405" y="-252396"/>
                <a:ext cx="1741563" cy="1288563"/>
                <a:chOff x="-494405" y="-252396"/>
                <a:chExt cx="1741563" cy="1288563"/>
              </a:xfrm>
            </p:grpSpPr>
            <p:sp>
              <p:nvSpPr>
                <p:cNvPr id="1283" name="Google Shape;1283;p7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7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85" name="Google Shape;1285;p7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286" name="Google Shape;1286;p7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7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88" name="Google Shape;1288;p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291" name="Google Shape;1291;p79"/>
          <p:cNvGrpSpPr/>
          <p:nvPr/>
        </p:nvGrpSpPr>
        <p:grpSpPr>
          <a:xfrm>
            <a:off x="-913828" y="-2335097"/>
            <a:ext cx="5022160" cy="4764814"/>
            <a:chOff x="-837628" y="-2258897"/>
            <a:chExt cx="5022160" cy="4764814"/>
          </a:xfrm>
        </p:grpSpPr>
        <p:grpSp>
          <p:nvGrpSpPr>
            <p:cNvPr id="1292" name="Google Shape;1292;p79"/>
            <p:cNvGrpSpPr/>
            <p:nvPr/>
          </p:nvGrpSpPr>
          <p:grpSpPr>
            <a:xfrm>
              <a:off x="-837628" y="-736613"/>
              <a:ext cx="1989039" cy="1471668"/>
              <a:chOff x="-494405" y="-252396"/>
              <a:chExt cx="1741563" cy="1288563"/>
            </a:xfrm>
          </p:grpSpPr>
          <p:sp>
            <p:nvSpPr>
              <p:cNvPr id="1293" name="Google Shape;1293;p79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79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5" name="Google Shape;1295;p79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1296" name="Google Shape;1296;p7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7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7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9" name="Google Shape;1299;p79"/>
            <p:cNvGrpSpPr/>
            <p:nvPr/>
          </p:nvGrpSpPr>
          <p:grpSpPr>
            <a:xfrm>
              <a:off x="-272968" y="261330"/>
              <a:ext cx="799446" cy="546640"/>
              <a:chOff x="39723" y="4349021"/>
              <a:chExt cx="1061964" cy="726143"/>
            </a:xfrm>
          </p:grpSpPr>
          <p:grpSp>
            <p:nvGrpSpPr>
              <p:cNvPr id="1300" name="Google Shape;1300;p7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1" name="Google Shape;1301;p7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02" name="Google Shape;1302;p79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1303" name="Google Shape;1303;p7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4" name="Google Shape;1304;p7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5" name="Google Shape;1305;p7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6" name="Google Shape;1306;p7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7" name="Google Shape;1307;p7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308" name="Google Shape;1308;p7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09" name="Google Shape;1309;p79"/>
          <p:cNvGrpSpPr/>
          <p:nvPr/>
        </p:nvGrpSpPr>
        <p:grpSpPr>
          <a:xfrm>
            <a:off x="-224248" y="3297090"/>
            <a:ext cx="605803" cy="2417785"/>
            <a:chOff x="-224248" y="3297090"/>
            <a:chExt cx="605803" cy="2417785"/>
          </a:xfrm>
        </p:grpSpPr>
        <p:grpSp>
          <p:nvGrpSpPr>
            <p:cNvPr id="1310" name="Google Shape;1310;p79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1311" name="Google Shape;1311;p79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79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3" name="Google Shape;1313;p79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1314" name="Google Shape;1314;p7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7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6" name="Google Shape;1316;p79"/>
          <p:cNvGrpSpPr/>
          <p:nvPr/>
        </p:nvGrpSpPr>
        <p:grpSpPr>
          <a:xfrm>
            <a:off x="3585480" y="-1456810"/>
            <a:ext cx="3681466" cy="2759625"/>
            <a:chOff x="3585480" y="-1380610"/>
            <a:chExt cx="3681466" cy="2759625"/>
          </a:xfrm>
        </p:grpSpPr>
        <p:pic>
          <p:nvPicPr>
            <p:cNvPr id="1317" name="Google Shape;1317;p7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18" name="Google Shape;1318;p79"/>
            <p:cNvGrpSpPr/>
            <p:nvPr/>
          </p:nvGrpSpPr>
          <p:grpSpPr>
            <a:xfrm>
              <a:off x="6590156" y="-232440"/>
              <a:ext cx="676790" cy="462843"/>
              <a:chOff x="39723" y="4349021"/>
              <a:chExt cx="1061964" cy="726143"/>
            </a:xfrm>
          </p:grpSpPr>
          <p:grpSp>
            <p:nvGrpSpPr>
              <p:cNvPr id="1319" name="Google Shape;1319;p7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20" name="Google Shape;1320;p7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21" name="Google Shape;1321;p79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1322" name="Google Shape;1322;p7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3" name="Google Shape;1323;p7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4" name="Google Shape;1324;p7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5" name="Google Shape;1325;p7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6" name="Google Shape;1326;p7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327" name="Google Shape;1327;p7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8" name="Google Shape;1328;p79"/>
            <p:cNvGrpSpPr/>
            <p:nvPr/>
          </p:nvGrpSpPr>
          <p:grpSpPr>
            <a:xfrm>
              <a:off x="6003005" y="-274104"/>
              <a:ext cx="799446" cy="546640"/>
              <a:chOff x="39723" y="4349021"/>
              <a:chExt cx="1061964" cy="726143"/>
            </a:xfrm>
          </p:grpSpPr>
          <p:grpSp>
            <p:nvGrpSpPr>
              <p:cNvPr id="1329" name="Google Shape;1329;p7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30" name="Google Shape;1330;p7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31" name="Google Shape;1331;p79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1332" name="Google Shape;1332;p7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3" name="Google Shape;1333;p7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4" name="Google Shape;1334;p7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5" name="Google Shape;1335;p7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6" name="Google Shape;1336;p7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337" name="Google Shape;1337;p7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84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84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84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84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84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84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6" name="Google Shape;1346;p84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347" name="Google Shape;1347;p84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48" name="Google Shape;1348;p84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84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0" name="Google Shape;1350;p84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51" name="Google Shape;1351;p84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84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3" name="Google Shape;1353;p84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54" name="Google Shape;1354;p84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5" name="Google Shape;1355;p84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1356" name="Google Shape;1356;p84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57" name="Google Shape;1357;p8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84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9" name="Google Shape;1359;p84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8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8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8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8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8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8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8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7" name="Google Shape;1367;p84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8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8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8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8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8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8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8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75" name="Google Shape;1375;p84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84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84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5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5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5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5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5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6" name="Google Shape;136;p55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7" name="Google Shape;137;p55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8" name="Google Shape;138;p55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9" name="Google Shape;139;p55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40" name="Google Shape;140;p55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41" name="Google Shape;141;p55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42" name="Google Shape;142;p55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43" name="Google Shape;143;p55"/>
          <p:cNvGrpSpPr/>
          <p:nvPr/>
        </p:nvGrpSpPr>
        <p:grpSpPr>
          <a:xfrm>
            <a:off x="-808923" y="2711464"/>
            <a:ext cx="2097951" cy="3309499"/>
            <a:chOff x="-656523" y="2711464"/>
            <a:chExt cx="2097951" cy="3309499"/>
          </a:xfrm>
        </p:grpSpPr>
        <p:sp>
          <p:nvSpPr>
            <p:cNvPr id="144" name="Google Shape;144;p55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55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146" name="Google Shape;146;p5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55"/>
            <p:cNvGrpSpPr/>
            <p:nvPr/>
          </p:nvGrpSpPr>
          <p:grpSpPr>
            <a:xfrm>
              <a:off x="-541317" y="2711464"/>
              <a:ext cx="1117945" cy="1598548"/>
              <a:chOff x="-541317" y="2711464"/>
              <a:chExt cx="1117945" cy="1598548"/>
            </a:xfrm>
          </p:grpSpPr>
          <p:sp>
            <p:nvSpPr>
              <p:cNvPr id="154" name="Google Shape;154;p5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09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5" name="Google Shape;155;p5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156" name="Google Shape;156;p5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686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5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686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8" name="Google Shape;158;p55"/>
            <p:cNvGrpSpPr/>
            <p:nvPr/>
          </p:nvGrpSpPr>
          <p:grpSpPr>
            <a:xfrm rot="-9080766">
              <a:off x="-341725" y="3731687"/>
              <a:ext cx="1117904" cy="1598489"/>
              <a:chOff x="-541317" y="2711464"/>
              <a:chExt cx="1117945" cy="1598548"/>
            </a:xfrm>
          </p:grpSpPr>
          <p:sp>
            <p:nvSpPr>
              <p:cNvPr id="159" name="Google Shape;159;p5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09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0" name="Google Shape;160;p5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161" name="Google Shape;161;p5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686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5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686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3" name="Google Shape;163;p55"/>
            <p:cNvGrpSpPr/>
            <p:nvPr/>
          </p:nvGrpSpPr>
          <p:grpSpPr>
            <a:xfrm rot="10800000">
              <a:off x="323483" y="4422415"/>
              <a:ext cx="1117945" cy="1598548"/>
              <a:chOff x="-541317" y="2711464"/>
              <a:chExt cx="1117945" cy="1598548"/>
            </a:xfrm>
          </p:grpSpPr>
          <p:sp>
            <p:nvSpPr>
              <p:cNvPr id="164" name="Google Shape;164;p5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09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" name="Google Shape;165;p5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166" name="Google Shape;166;p5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686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5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686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68" name="Google Shape;168;p55"/>
          <p:cNvGrpSpPr/>
          <p:nvPr/>
        </p:nvGrpSpPr>
        <p:grpSpPr>
          <a:xfrm>
            <a:off x="6470875" y="-1735181"/>
            <a:ext cx="4257001" cy="4171657"/>
            <a:chOff x="6394675" y="-1658981"/>
            <a:chExt cx="4257001" cy="4171657"/>
          </a:xfrm>
        </p:grpSpPr>
        <p:grpSp>
          <p:nvGrpSpPr>
            <p:cNvPr id="169" name="Google Shape;169;p55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70" name="Google Shape;170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" name="Google Shape;173;p55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5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55"/>
          <p:cNvGrpSpPr/>
          <p:nvPr/>
        </p:nvGrpSpPr>
        <p:grpSpPr>
          <a:xfrm>
            <a:off x="783712" y="-601348"/>
            <a:ext cx="993792" cy="1795200"/>
            <a:chOff x="783712" y="-601348"/>
            <a:chExt cx="993792" cy="1795200"/>
          </a:xfrm>
        </p:grpSpPr>
        <p:sp>
          <p:nvSpPr>
            <p:cNvPr id="176" name="Google Shape;176;p55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" name="Google Shape;177;p55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8" name="Google Shape;178;p55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85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1380" name="Google Shape;1380;p8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85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1382" name="Google Shape;1382;p85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83" name="Google Shape;1383;p85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8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5" name="Google Shape;1385;p8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386" name="Google Shape;1386;p85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8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8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9" name="Google Shape;1389;p85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8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85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235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2" name="Google Shape;1392;p85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85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8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5" name="Google Shape;1395;p8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6" name="Google Shape;1396;p8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7" name="Google Shape;1397;p8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8" name="Google Shape;1398;p8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9" name="Google Shape;1399;p8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0" name="Google Shape;1400;p8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01" name="Google Shape;1401;p85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8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3" name="Google Shape;1403;p8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4" name="Google Shape;1404;p8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5" name="Google Shape;1405;p8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6" name="Google Shape;1406;p8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7" name="Google Shape;1407;p8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8" name="Google Shape;1408;p8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09" name="Google Shape;1409;p85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8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1" name="Google Shape;1411;p8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2" name="Google Shape;1412;p8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3" name="Google Shape;1413;p8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4" name="Google Shape;1414;p8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5" name="Google Shape;1415;p8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6" name="Google Shape;1416;p8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17" name="Google Shape;1417;p85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8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19" name="Google Shape;1419;p8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20" name="Google Shape;1420;p8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1" name="Google Shape;181;p56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82" name="Google Shape;182;p56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56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184" name="Google Shape;184;p56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185" name="Google Shape;185;p56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56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56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88" name="Google Shape;188;p56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56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190;p56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191" name="Google Shape;191;p5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2" name="Google Shape;192;p5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3" name="Google Shape;193;p56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194" name="Google Shape;194;p5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5" name="Google Shape;195;p5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6" name="Google Shape;196;p5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" name="Google Shape;197;p5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" name="Google Shape;198;p5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99" name="Google Shape;199;p5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56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201" name="Google Shape;201;p5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02" name="Google Shape;202;p5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3" name="Google Shape;203;p56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204" name="Google Shape;204;p5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5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" name="Google Shape;206;p5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" name="Google Shape;207;p5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" name="Google Shape;208;p5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09" name="Google Shape;209;p5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56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211" name="Google Shape;211;p5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12" name="Google Shape;212;p5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3" name="Google Shape;213;p56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214" name="Google Shape;214;p5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" name="Google Shape;215;p5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" name="Google Shape;216;p5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7" name="Google Shape;217;p5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" name="Google Shape;218;p5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19" name="Google Shape;219;p5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56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221" name="Google Shape;221;p56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6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6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7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7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8" name="Google Shape;228;p57"/>
          <p:cNvGrpSpPr/>
          <p:nvPr/>
        </p:nvGrpSpPr>
        <p:grpSpPr>
          <a:xfrm>
            <a:off x="-96328" y="4888563"/>
            <a:ext cx="1590409" cy="88126"/>
            <a:chOff x="124625" y="4953514"/>
            <a:chExt cx="1137388" cy="88143"/>
          </a:xfrm>
        </p:grpSpPr>
        <p:sp>
          <p:nvSpPr>
            <p:cNvPr id="229" name="Google Shape;229;p57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7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57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232" name="Google Shape;232;p57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7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7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7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57"/>
          <p:cNvGrpSpPr/>
          <p:nvPr/>
        </p:nvGrpSpPr>
        <p:grpSpPr>
          <a:xfrm>
            <a:off x="4598006" y="-1699037"/>
            <a:ext cx="5579795" cy="3203424"/>
            <a:chOff x="4521806" y="-1546637"/>
            <a:chExt cx="5579795" cy="3203424"/>
          </a:xfrm>
        </p:grpSpPr>
        <p:grpSp>
          <p:nvGrpSpPr>
            <p:cNvPr id="237" name="Google Shape;237;p57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238" name="Google Shape;238;p57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57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57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41" name="Google Shape;241;p5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57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7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57"/>
            <p:cNvGrpSpPr/>
            <p:nvPr/>
          </p:nvGrpSpPr>
          <p:grpSpPr>
            <a:xfrm rot="10800000">
              <a:off x="8323179" y="210224"/>
              <a:ext cx="1493504" cy="88126"/>
              <a:chOff x="124625" y="4953514"/>
              <a:chExt cx="1137388" cy="88143"/>
            </a:xfrm>
          </p:grpSpPr>
          <p:sp>
            <p:nvSpPr>
              <p:cNvPr id="245" name="Google Shape;245;p57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7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" name="Google Shape;247;p57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248" name="Google Shape;248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57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256" name="Google Shape;256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8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5" name="Google Shape;265;p58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59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0" name="Google Shape;270;p59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71" name="Google Shape;271;p59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72" name="Google Shape;272;p59"/>
          <p:cNvGrpSpPr/>
          <p:nvPr/>
        </p:nvGrpSpPr>
        <p:grpSpPr>
          <a:xfrm>
            <a:off x="7579113" y="-890400"/>
            <a:ext cx="2898275" cy="3032950"/>
            <a:chOff x="7198113" y="-890400"/>
            <a:chExt cx="2898275" cy="3032950"/>
          </a:xfrm>
        </p:grpSpPr>
        <p:pic>
          <p:nvPicPr>
            <p:cNvPr id="273" name="Google Shape;273;p5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4" name="Google Shape;274;p59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275" name="Google Shape;275;p5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8" name="Google Shape;278;p59"/>
          <p:cNvGrpSpPr/>
          <p:nvPr/>
        </p:nvGrpSpPr>
        <p:grpSpPr>
          <a:xfrm>
            <a:off x="-613920" y="3693606"/>
            <a:ext cx="2048058" cy="2238805"/>
            <a:chOff x="-461520" y="3617406"/>
            <a:chExt cx="2048058" cy="2238805"/>
          </a:xfrm>
        </p:grpSpPr>
        <p:grpSp>
          <p:nvGrpSpPr>
            <p:cNvPr id="279" name="Google Shape;279;p59"/>
            <p:cNvGrpSpPr/>
            <p:nvPr/>
          </p:nvGrpSpPr>
          <p:grpSpPr>
            <a:xfrm>
              <a:off x="-461520" y="3617406"/>
              <a:ext cx="1916534" cy="2238805"/>
              <a:chOff x="-461520" y="3617406"/>
              <a:chExt cx="1916534" cy="2238805"/>
            </a:xfrm>
          </p:grpSpPr>
          <p:grpSp>
            <p:nvGrpSpPr>
              <p:cNvPr id="280" name="Google Shape;280;p59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281" name="Google Shape;281;p59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803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59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803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59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803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4" name="Google Shape;284;p59"/>
              <p:cNvGrpSpPr/>
              <p:nvPr/>
            </p:nvGrpSpPr>
            <p:grpSpPr>
              <a:xfrm>
                <a:off x="-309885" y="3617406"/>
                <a:ext cx="1448824" cy="2238805"/>
                <a:chOff x="-309885" y="3617406"/>
                <a:chExt cx="1448824" cy="2238805"/>
              </a:xfrm>
            </p:grpSpPr>
            <p:grpSp>
              <p:nvGrpSpPr>
                <p:cNvPr id="285" name="Google Shape;285;p59"/>
                <p:cNvGrpSpPr/>
                <p:nvPr/>
              </p:nvGrpSpPr>
              <p:grpSpPr>
                <a:xfrm>
                  <a:off x="-277007" y="3870159"/>
                  <a:ext cx="981772" cy="1986052"/>
                  <a:chOff x="-293545" y="3454371"/>
                  <a:chExt cx="981772" cy="1986052"/>
                </a:xfrm>
              </p:grpSpPr>
              <p:sp>
                <p:nvSpPr>
                  <p:cNvPr id="286" name="Google Shape;286;p59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" name="Google Shape;287;p59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88" name="Google Shape;288;p59"/>
                <p:cNvGrpSpPr/>
                <p:nvPr/>
              </p:nvGrpSpPr>
              <p:grpSpPr>
                <a:xfrm>
                  <a:off x="363249" y="4906873"/>
                  <a:ext cx="699940" cy="478601"/>
                  <a:chOff x="39723" y="4349021"/>
                  <a:chExt cx="1061964" cy="726143"/>
                </a:xfrm>
              </p:grpSpPr>
              <p:grpSp>
                <p:nvGrpSpPr>
                  <p:cNvPr id="289" name="Google Shape;289;p59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90" name="Google Shape;290;p59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235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91" name="Google Shape;291;p59"/>
                    <p:cNvGrpSpPr/>
                    <p:nvPr/>
                  </p:nvGrpSpPr>
                  <p:grpSpPr>
                    <a:xfrm>
                      <a:off x="1232795" y="-1740829"/>
                      <a:ext cx="717622" cy="717393"/>
                      <a:chOff x="1483457" y="3953671"/>
                      <a:chExt cx="717622" cy="717393"/>
                    </a:xfrm>
                  </p:grpSpPr>
                  <p:sp>
                    <p:nvSpPr>
                      <p:cNvPr id="292" name="Google Shape;292;p59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93" name="Google Shape;293;p59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94" name="Google Shape;294;p59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95" name="Google Shape;295;p59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96" name="Google Shape;296;p59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297" name="Google Shape;297;p59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27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8" name="Google Shape;298;p59"/>
                <p:cNvGrpSpPr/>
                <p:nvPr/>
              </p:nvGrpSpPr>
              <p:grpSpPr>
                <a:xfrm rot="-5400000">
                  <a:off x="-461872" y="3769394"/>
                  <a:ext cx="1351491" cy="1047516"/>
                  <a:chOff x="-2460210" y="2758494"/>
                  <a:chExt cx="1351491" cy="1047516"/>
                </a:xfrm>
              </p:grpSpPr>
              <p:sp>
                <p:nvSpPr>
                  <p:cNvPr id="299" name="Google Shape;299;p59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" name="Google Shape;300;p59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" name="Google Shape;301;p59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" name="Google Shape;302;p59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3" name="Google Shape;303;p59"/>
                <p:cNvGrpSpPr/>
                <p:nvPr/>
              </p:nvGrpSpPr>
              <p:grpSpPr>
                <a:xfrm>
                  <a:off x="438999" y="4567398"/>
                  <a:ext cx="699940" cy="478601"/>
                  <a:chOff x="39723" y="4349021"/>
                  <a:chExt cx="1061964" cy="726143"/>
                </a:xfrm>
              </p:grpSpPr>
              <p:grpSp>
                <p:nvGrpSpPr>
                  <p:cNvPr id="304" name="Google Shape;304;p59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05" name="Google Shape;305;p59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235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306" name="Google Shape;306;p59"/>
                    <p:cNvGrpSpPr/>
                    <p:nvPr/>
                  </p:nvGrpSpPr>
                  <p:grpSpPr>
                    <a:xfrm>
                      <a:off x="1232795" y="-1740829"/>
                      <a:ext cx="717622" cy="717393"/>
                      <a:chOff x="1483457" y="3953671"/>
                      <a:chExt cx="717622" cy="717393"/>
                    </a:xfrm>
                  </p:grpSpPr>
                  <p:sp>
                    <p:nvSpPr>
                      <p:cNvPr id="307" name="Google Shape;307;p59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8" name="Google Shape;308;p59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9" name="Google Shape;309;p59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0" name="Google Shape;310;p59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1" name="Google Shape;311;p59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312" name="Google Shape;312;p59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27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13" name="Google Shape;313;p59"/>
                <p:cNvGrpSpPr/>
                <p:nvPr/>
              </p:nvGrpSpPr>
              <p:grpSpPr>
                <a:xfrm>
                  <a:off x="-65076" y="4623886"/>
                  <a:ext cx="699940" cy="478601"/>
                  <a:chOff x="39723" y="4349021"/>
                  <a:chExt cx="1061964" cy="726143"/>
                </a:xfrm>
              </p:grpSpPr>
              <p:grpSp>
                <p:nvGrpSpPr>
                  <p:cNvPr id="314" name="Google Shape;314;p59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15" name="Google Shape;315;p59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235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316" name="Google Shape;316;p59"/>
                    <p:cNvGrpSpPr/>
                    <p:nvPr/>
                  </p:nvGrpSpPr>
                  <p:grpSpPr>
                    <a:xfrm>
                      <a:off x="1232795" y="-1740829"/>
                      <a:ext cx="717622" cy="717393"/>
                      <a:chOff x="1483457" y="3953671"/>
                      <a:chExt cx="717622" cy="717393"/>
                    </a:xfrm>
                  </p:grpSpPr>
                  <p:sp>
                    <p:nvSpPr>
                      <p:cNvPr id="317" name="Google Shape;317;p59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8" name="Google Shape;318;p59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9" name="Google Shape;319;p59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20" name="Google Shape;320;p59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21" name="Google Shape;321;p59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</a:srgbClr>
                          </a:gs>
                          <a:gs pos="100000">
                            <a:srgbClr val="FFFFFF">
                              <a:alpha val="46666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322" name="Google Shape;322;p59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27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323" name="Google Shape;323;p59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324" name="Google Shape;324;p5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6" name="Google Shape;326;p59"/>
          <p:cNvGrpSpPr/>
          <p:nvPr/>
        </p:nvGrpSpPr>
        <p:grpSpPr>
          <a:xfrm>
            <a:off x="-2352525" y="-402069"/>
            <a:ext cx="5307515" cy="2438356"/>
            <a:chOff x="-2276325" y="-249669"/>
            <a:chExt cx="5307515" cy="2438356"/>
          </a:xfrm>
        </p:grpSpPr>
        <p:grpSp>
          <p:nvGrpSpPr>
            <p:cNvPr id="327" name="Google Shape;327;p59"/>
            <p:cNvGrpSpPr/>
            <p:nvPr/>
          </p:nvGrpSpPr>
          <p:grpSpPr>
            <a:xfrm rot="10800000">
              <a:off x="-1297788" y="-249669"/>
              <a:ext cx="2601921" cy="2438356"/>
              <a:chOff x="7340129" y="2866613"/>
              <a:chExt cx="2439225" cy="2438356"/>
            </a:xfrm>
          </p:grpSpPr>
          <p:sp>
            <p:nvSpPr>
              <p:cNvPr id="328" name="Google Shape;328;p59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9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0" name="Google Shape;330;p59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" name="Google Shape;331;p59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332" name="Google Shape;332;p5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3" name="Google Shape;333;p5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34" name="Google Shape;334;p5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5" name="Google Shape;335;p59"/>
          <p:cNvGrpSpPr/>
          <p:nvPr/>
        </p:nvGrpSpPr>
        <p:grpSpPr>
          <a:xfrm>
            <a:off x="6795100" y="3095213"/>
            <a:ext cx="4558967" cy="2438356"/>
            <a:chOff x="6490300" y="2866613"/>
            <a:chExt cx="4558967" cy="2438356"/>
          </a:xfrm>
        </p:grpSpPr>
        <p:grpSp>
          <p:nvGrpSpPr>
            <p:cNvPr id="336" name="Google Shape;336;p59"/>
            <p:cNvGrpSpPr/>
            <p:nvPr/>
          </p:nvGrpSpPr>
          <p:grpSpPr>
            <a:xfrm>
              <a:off x="7340129" y="2866613"/>
              <a:ext cx="2439225" cy="2438356"/>
              <a:chOff x="7340129" y="2866613"/>
              <a:chExt cx="2439225" cy="2438356"/>
            </a:xfrm>
          </p:grpSpPr>
          <p:sp>
            <p:nvSpPr>
              <p:cNvPr id="337" name="Google Shape;337;p59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9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" name="Google Shape;339;p59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340" name="Google Shape;340;p5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41" name="Google Shape;341;p5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2" name="Google Shape;342;p5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60"/>
          <p:cNvGrpSpPr/>
          <p:nvPr/>
        </p:nvGrpSpPr>
        <p:grpSpPr>
          <a:xfrm>
            <a:off x="7059553" y="-2136807"/>
            <a:ext cx="4192757" cy="4558967"/>
            <a:chOff x="6983353" y="-2136807"/>
            <a:chExt cx="4192757" cy="4558967"/>
          </a:xfrm>
        </p:grpSpPr>
        <p:grpSp>
          <p:nvGrpSpPr>
            <p:cNvPr id="345" name="Google Shape;345;p60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346" name="Google Shape;346;p60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47" name="Google Shape;347;p60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2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8" name="Google Shape;348;p60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349" name="Google Shape;349;p6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0" name="Google Shape;350;p6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51" name="Google Shape;351;p6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2" name="Google Shape;352;p60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60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60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60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57" name="Google Shape;357;p60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359" name="Google Shape;359;p60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360" name="Google Shape;360;p60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0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2" name="Google Shape;362;p60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363" name="Google Shape;363;p6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6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" name="Google Shape;370;p60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371" name="Google Shape;371;p6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6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6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6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8" name="Google Shape;378;p60"/>
          <p:cNvGrpSpPr/>
          <p:nvPr/>
        </p:nvGrpSpPr>
        <p:grpSpPr>
          <a:xfrm>
            <a:off x="-235366" y="3828554"/>
            <a:ext cx="5249360" cy="2992224"/>
            <a:chOff x="-258616" y="3430829"/>
            <a:chExt cx="5249360" cy="2992224"/>
          </a:xfrm>
        </p:grpSpPr>
        <p:pic>
          <p:nvPicPr>
            <p:cNvPr id="379" name="Google Shape;379;p60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60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rgbClr val="F5F8FF">
                    <a:alpha val="30980"/>
                  </a:srgbClr>
                </a:gs>
                <a:gs pos="22000">
                  <a:srgbClr val="F5F8FF">
                    <a:alpha val="30980"/>
                  </a:srgbClr>
                </a:gs>
                <a:gs pos="45000">
                  <a:srgbClr val="FFFFFF">
                    <a:alpha val="30980"/>
                  </a:srgbClr>
                </a:gs>
                <a:gs pos="100000">
                  <a:srgbClr val="0C0A9E">
                    <a:alpha val="3098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0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0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rgbClr val="F5F8FF">
                    <a:alpha val="30980"/>
                  </a:srgbClr>
                </a:gs>
                <a:gs pos="22000">
                  <a:srgbClr val="F5F8FF">
                    <a:alpha val="30980"/>
                  </a:srgbClr>
                </a:gs>
                <a:gs pos="45000">
                  <a:srgbClr val="FFFFFF">
                    <a:alpha val="30980"/>
                  </a:srgbClr>
                </a:gs>
                <a:gs pos="100000">
                  <a:srgbClr val="0C0A9E">
                    <a:alpha val="3098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0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0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" name="Google Shape;385;p60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86" name="Google Shape;386;p6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0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89" name="Google Shape;389;p6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1" name="Google Shape;391;p60"/>
          <p:cNvGrpSpPr/>
          <p:nvPr/>
        </p:nvGrpSpPr>
        <p:grpSpPr>
          <a:xfrm>
            <a:off x="-515562" y="-797997"/>
            <a:ext cx="1433416" cy="2584783"/>
            <a:chOff x="-363162" y="-645597"/>
            <a:chExt cx="1433416" cy="2584783"/>
          </a:xfrm>
        </p:grpSpPr>
        <p:grpSp>
          <p:nvGrpSpPr>
            <p:cNvPr id="392" name="Google Shape;392;p60"/>
            <p:cNvGrpSpPr/>
            <p:nvPr/>
          </p:nvGrpSpPr>
          <p:grpSpPr>
            <a:xfrm rot="10800000">
              <a:off x="-64596" y="-645597"/>
              <a:ext cx="1134850" cy="2370192"/>
              <a:chOff x="-575575" y="3685599"/>
              <a:chExt cx="1421049" cy="2967933"/>
            </a:xfrm>
          </p:grpSpPr>
          <p:sp>
            <p:nvSpPr>
              <p:cNvPr id="393" name="Google Shape;393;p60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0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5" name="Google Shape;395;p60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0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7" name="Google Shape;397;p60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398" name="Google Shape;398;p6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6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6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6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1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1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61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61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1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12" name="Google Shape;412;p61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13" name="Google Shape;413;p61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14" name="Google Shape;414;p61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415" name="Google Shape;415;p61"/>
          <p:cNvGrpSpPr/>
          <p:nvPr/>
        </p:nvGrpSpPr>
        <p:grpSpPr>
          <a:xfrm>
            <a:off x="-2902028" y="1271890"/>
            <a:ext cx="6191221" cy="6191221"/>
            <a:chOff x="-2825828" y="1271890"/>
            <a:chExt cx="6191221" cy="6191221"/>
          </a:xfrm>
        </p:grpSpPr>
        <p:pic>
          <p:nvPicPr>
            <p:cNvPr id="416" name="Google Shape;416;p6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7" name="Google Shape;417;p61"/>
            <p:cNvGrpSpPr/>
            <p:nvPr/>
          </p:nvGrpSpPr>
          <p:grpSpPr>
            <a:xfrm>
              <a:off x="-2825828" y="1271890"/>
              <a:ext cx="6191221" cy="6191221"/>
              <a:chOff x="-2825828" y="1271890"/>
              <a:chExt cx="6191221" cy="6191221"/>
            </a:xfrm>
          </p:grpSpPr>
          <p:sp>
            <p:nvSpPr>
              <p:cNvPr id="418" name="Google Shape;418;p6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39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0" name="Google Shape;420;p6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1" name="Google Shape;421;p6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6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3" name="Google Shape;423;p6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4" name="Google Shape;424;p6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6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6" name="Google Shape;426;p6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427" name="Google Shape;427;p6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" name="Google Shape;428;p6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29" name="Google Shape;429;p6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430" name="Google Shape;430;p6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" name="Google Shape;431;p6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274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432" name="Google Shape;432;p61"/>
          <p:cNvGrpSpPr/>
          <p:nvPr/>
        </p:nvGrpSpPr>
        <p:grpSpPr>
          <a:xfrm>
            <a:off x="5650172" y="-1036475"/>
            <a:ext cx="6191221" cy="6865136"/>
            <a:chOff x="5497772" y="-1036475"/>
            <a:chExt cx="6191221" cy="6865136"/>
          </a:xfrm>
        </p:grpSpPr>
        <p:grpSp>
          <p:nvGrpSpPr>
            <p:cNvPr id="433" name="Google Shape;433;p61"/>
            <p:cNvGrpSpPr/>
            <p:nvPr/>
          </p:nvGrpSpPr>
          <p:grpSpPr>
            <a:xfrm>
              <a:off x="5497772" y="-362560"/>
              <a:ext cx="6191221" cy="6191221"/>
              <a:chOff x="5584372" y="-362560"/>
              <a:chExt cx="6191221" cy="6191221"/>
            </a:xfrm>
          </p:grpSpPr>
          <p:grpSp>
            <p:nvGrpSpPr>
              <p:cNvPr id="434" name="Google Shape;434;p61"/>
              <p:cNvGrpSpPr/>
              <p:nvPr/>
            </p:nvGrpSpPr>
            <p:grpSpPr>
              <a:xfrm>
                <a:off x="5584372" y="-362560"/>
                <a:ext cx="6191221" cy="6191221"/>
                <a:chOff x="5443672" y="-405860"/>
                <a:chExt cx="6191221" cy="6191221"/>
              </a:xfrm>
            </p:grpSpPr>
            <p:sp>
              <p:nvSpPr>
                <p:cNvPr id="435" name="Google Shape;435;p61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61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61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61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9" name="Google Shape;439;p61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440" name="Google Shape;440;p6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6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2" name="Google Shape;442;p61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443" name="Google Shape;443;p6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6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5" name="Google Shape;445;p61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446" name="Google Shape;446;p6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6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448" name="Google Shape;448;p6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" name="Google Shape;449;p61"/>
          <p:cNvGrpSpPr/>
          <p:nvPr/>
        </p:nvGrpSpPr>
        <p:grpSpPr>
          <a:xfrm>
            <a:off x="3983988" y="4933175"/>
            <a:ext cx="667915" cy="439200"/>
            <a:chOff x="3983988" y="4933175"/>
            <a:chExt cx="667915" cy="439200"/>
          </a:xfrm>
        </p:grpSpPr>
        <p:grpSp>
          <p:nvGrpSpPr>
            <p:cNvPr id="450" name="Google Shape;450;p61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6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61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454" name="Google Shape;454;p6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6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52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Programming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26" name="Google Shape;1426;p1"/>
          <p:cNvGrpSpPr/>
          <p:nvPr/>
        </p:nvGrpSpPr>
        <p:grpSpPr>
          <a:xfrm>
            <a:off x="1096850" y="3242811"/>
            <a:ext cx="3936684" cy="134070"/>
            <a:chOff x="1096850" y="3242811"/>
            <a:chExt cx="3936684" cy="134070"/>
          </a:xfrm>
        </p:grpSpPr>
        <p:cxnSp>
          <p:nvCxnSpPr>
            <p:cNvPr id="1427" name="Google Shape;1427;p1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28" name="Google Shape;1428;p1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29" name="Google Shape;1429;p1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1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1" name="Google Shape;1431;p1"/>
          <p:cNvGrpSpPr/>
          <p:nvPr/>
        </p:nvGrpSpPr>
        <p:grpSpPr>
          <a:xfrm>
            <a:off x="8017432" y="-313900"/>
            <a:ext cx="134070" cy="1891363"/>
            <a:chOff x="8017432" y="-313900"/>
            <a:chExt cx="134070" cy="1891363"/>
          </a:xfrm>
        </p:grpSpPr>
        <p:sp>
          <p:nvSpPr>
            <p:cNvPr id="1432" name="Google Shape;1432;p1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3" name="Google Shape;1433;p1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4" name="Google Shape;1434;p1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5" name="Google Shape;1435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6" name="Google Shape;1436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7" name="Google Shape;1437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8" name="Google Shape;1438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0" name="Google Shape;1440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1" name="Google Shape;144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6" name="Google Shape;1446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0;p7">
            <a:extLst>
              <a:ext uri="{FF2B5EF4-FFF2-40B4-BE49-F238E27FC236}">
                <a16:creationId xmlns:a16="http://schemas.microsoft.com/office/drawing/2014/main" id="{7E467A81-8C6C-4157-B3F8-EE5A73FDC9E9}"/>
              </a:ext>
            </a:extLst>
          </p:cNvPr>
          <p:cNvSpPr txBox="1">
            <a:spLocks/>
          </p:cNvSpPr>
          <p:nvPr/>
        </p:nvSpPr>
        <p:spPr>
          <a:xfrm>
            <a:off x="795548" y="516905"/>
            <a:ext cx="8152509" cy="46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" panose="020B0604020202020204" charset="0"/>
              </a:rPr>
              <a:t>Step 8: </a:t>
            </a:r>
            <a:r>
              <a:rPr lang="en-US" b="0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After installation is complete, a new screen will appear with a prompt that installation completed:</a:t>
            </a:r>
            <a:br>
              <a:rPr lang="en-US" dirty="0"/>
            </a:b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57F37-6B40-4059-88D0-F898F9332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65" t="24127" r="19206" b="15625"/>
          <a:stretch/>
        </p:blipFill>
        <p:spPr>
          <a:xfrm>
            <a:off x="1825171" y="1230251"/>
            <a:ext cx="5655269" cy="33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945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2a46bc8243f_154_5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Tuples</a:t>
            </a:r>
            <a:endParaRPr/>
          </a:p>
        </p:txBody>
      </p:sp>
      <p:sp>
        <p:nvSpPr>
          <p:cNvPr id="2979" name="Google Shape;2979;g2a46bc8243f_154_526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Set:</a:t>
            </a:r>
            <a:r>
              <a:rPr lang="en" sz="1500" b="1"/>
              <a:t> </a:t>
            </a:r>
            <a:r>
              <a:rPr lang="en" sz="1500"/>
              <a:t>is a collection which is unordered and unindexed (immutable).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Duplicates not allowed</a:t>
            </a:r>
            <a:endParaRPr sz="15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Set Data Types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700" b="1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980" name="Google Shape;2980;g2a46bc8243f_154_526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981" name="Google Shape;2981;g2a46bc8243f_154_52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982" name="Google Shape;2982;g2a46bc8243f_154_52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g2a46bc8243f_154_52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4" name="Google Shape;2984;g2a46bc8243f_154_52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985" name="Google Shape;2985;g2a46bc8243f_154_52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86" name="Google Shape;2986;g2a46bc8243f_154_52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87" name="Google Shape;2987;g2a46bc8243f_154_52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988" name="Google Shape;2988;g2a46bc8243f_154_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167" y="2133225"/>
            <a:ext cx="3449591" cy="7596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989" name="Google Shape;2989;g2a46bc8243f_154_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842" y="3562250"/>
            <a:ext cx="2869695" cy="7596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2a46bc8243f_154_5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Set Items</a:t>
            </a:r>
            <a:endParaRPr/>
          </a:p>
        </p:txBody>
      </p:sp>
      <p:sp>
        <p:nvSpPr>
          <p:cNvPr id="2995" name="Google Shape;2995;g2a46bc8243f_154_548"/>
          <p:cNvSpPr txBox="1">
            <a:spLocks noGrp="1"/>
          </p:cNvSpPr>
          <p:nvPr>
            <p:ph type="subTitle" idx="2"/>
          </p:nvPr>
        </p:nvSpPr>
        <p:spPr>
          <a:xfrm>
            <a:off x="1162525" y="1321138"/>
            <a:ext cx="28719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Access Items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996" name="Google Shape;2996;g2a46bc8243f_154_548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997" name="Google Shape;2997;g2a46bc8243f_154_548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998" name="Google Shape;2998;g2a46bc8243f_154_54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g2a46bc8243f_154_54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0" name="Google Shape;3000;g2a46bc8243f_154_54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001" name="Google Shape;3001;g2a46bc8243f_154_54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02" name="Google Shape;3002;g2a46bc8243f_154_54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03" name="Google Shape;3003;g2a46bc8243f_154_54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004" name="Google Shape;3004;g2a46bc8243f_154_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75" y="2263450"/>
            <a:ext cx="3114675" cy="107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005" name="Google Shape;3005;g2a46bc8243f_154_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134838"/>
            <a:ext cx="3114675" cy="1333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g2a46bc8243f_154_5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Add Set Items</a:t>
            </a:r>
            <a:endParaRPr/>
          </a:p>
        </p:txBody>
      </p:sp>
      <p:sp>
        <p:nvSpPr>
          <p:cNvPr id="3011" name="Google Shape;3011;g2a46bc8243f_154_568"/>
          <p:cNvSpPr txBox="1">
            <a:spLocks noGrp="1"/>
          </p:cNvSpPr>
          <p:nvPr>
            <p:ph type="subTitle" idx="2"/>
          </p:nvPr>
        </p:nvSpPr>
        <p:spPr>
          <a:xfrm>
            <a:off x="1003200" y="1333663"/>
            <a:ext cx="2247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Add Items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012" name="Google Shape;3012;g2a46bc8243f_154_568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013" name="Google Shape;3013;g2a46bc8243f_154_568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014" name="Google Shape;3014;g2a46bc8243f_154_56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g2a46bc8243f_154_56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6" name="Google Shape;3016;g2a46bc8243f_154_56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017" name="Google Shape;3017;g2a46bc8243f_154_56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18" name="Google Shape;3018;g2a46bc8243f_154_56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19" name="Google Shape;3019;g2a46bc8243f_154_56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20" name="Google Shape;3020;g2a46bc8243f_154_568"/>
          <p:cNvSpPr txBox="1">
            <a:spLocks noGrp="1"/>
          </p:cNvSpPr>
          <p:nvPr>
            <p:ph type="subTitle" idx="2"/>
          </p:nvPr>
        </p:nvSpPr>
        <p:spPr>
          <a:xfrm>
            <a:off x="5902925" y="1331275"/>
            <a:ext cx="1801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Add Sets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3021" name="Google Shape;3021;g2a46bc8243f_154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067" y="2078625"/>
            <a:ext cx="2857500" cy="12001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022" name="Google Shape;3022;g2a46bc8243f_154_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00" y="2083388"/>
            <a:ext cx="2857500" cy="11906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2a46bc8243f_154_589"/>
          <p:cNvSpPr txBox="1">
            <a:spLocks noGrp="1"/>
          </p:cNvSpPr>
          <p:nvPr>
            <p:ph type="title"/>
          </p:nvPr>
        </p:nvSpPr>
        <p:spPr>
          <a:xfrm>
            <a:off x="770975" y="534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Remove Set Items</a:t>
            </a:r>
            <a:endParaRPr/>
          </a:p>
        </p:txBody>
      </p:sp>
      <p:sp>
        <p:nvSpPr>
          <p:cNvPr id="3028" name="Google Shape;3028;g2a46bc8243f_154_589"/>
          <p:cNvSpPr txBox="1">
            <a:spLocks noGrp="1"/>
          </p:cNvSpPr>
          <p:nvPr>
            <p:ph type="subTitle" idx="2"/>
          </p:nvPr>
        </p:nvSpPr>
        <p:spPr>
          <a:xfrm>
            <a:off x="770975" y="1216225"/>
            <a:ext cx="4083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Item using remove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029" name="Google Shape;3029;g2a46bc8243f_154_589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030" name="Google Shape;3030;g2a46bc8243f_154_58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031" name="Google Shape;3031;g2a46bc8243f_154_58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g2a46bc8243f_154_58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3" name="Google Shape;3033;g2a46bc8243f_154_58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034" name="Google Shape;3034;g2a46bc8243f_154_58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35" name="Google Shape;3035;g2a46bc8243f_154_58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36" name="Google Shape;3036;g2a46bc8243f_154_58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37" name="Google Shape;3037;g2a46bc8243f_154_589"/>
          <p:cNvSpPr txBox="1">
            <a:spLocks noGrp="1"/>
          </p:cNvSpPr>
          <p:nvPr>
            <p:ph type="subTitle" idx="2"/>
          </p:nvPr>
        </p:nvSpPr>
        <p:spPr>
          <a:xfrm>
            <a:off x="745475" y="2674288"/>
            <a:ext cx="4083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Item using pop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3038" name="Google Shape;3038;g2a46bc8243f_154_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042" y="1582775"/>
            <a:ext cx="3028950" cy="1181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039" name="Google Shape;3039;g2a46bc8243f_154_5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092" y="3121850"/>
            <a:ext cx="3333750" cy="13906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2a46bc8243f_154_611"/>
          <p:cNvSpPr txBox="1">
            <a:spLocks noGrp="1"/>
          </p:cNvSpPr>
          <p:nvPr>
            <p:ph type="title"/>
          </p:nvPr>
        </p:nvSpPr>
        <p:spPr>
          <a:xfrm>
            <a:off x="770975" y="419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Remove Set Items</a:t>
            </a:r>
            <a:endParaRPr/>
          </a:p>
        </p:txBody>
      </p:sp>
      <p:sp>
        <p:nvSpPr>
          <p:cNvPr id="3045" name="Google Shape;3045;g2a46bc8243f_154_611"/>
          <p:cNvSpPr txBox="1">
            <a:spLocks noGrp="1"/>
          </p:cNvSpPr>
          <p:nvPr>
            <p:ph type="subTitle" idx="2"/>
          </p:nvPr>
        </p:nvSpPr>
        <p:spPr>
          <a:xfrm>
            <a:off x="770975" y="1216225"/>
            <a:ext cx="4083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Item using clear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046" name="Google Shape;3046;g2a46bc8243f_154_611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047" name="Google Shape;3047;g2a46bc8243f_154_61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048" name="Google Shape;3048;g2a46bc8243f_154_61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g2a46bc8243f_154_61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0" name="Google Shape;3050;g2a46bc8243f_154_61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051" name="Google Shape;3051;g2a46bc8243f_154_61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52" name="Google Shape;3052;g2a46bc8243f_154_61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53" name="Google Shape;3053;g2a46bc8243f_154_61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54" name="Google Shape;3054;g2a46bc8243f_154_611"/>
          <p:cNvSpPr txBox="1">
            <a:spLocks noGrp="1"/>
          </p:cNvSpPr>
          <p:nvPr>
            <p:ph type="subTitle" idx="2"/>
          </p:nvPr>
        </p:nvSpPr>
        <p:spPr>
          <a:xfrm>
            <a:off x="4627000" y="1216213"/>
            <a:ext cx="4083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Item using delete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3055" name="Google Shape;3055;g2a46bc8243f_154_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375" y="1789675"/>
            <a:ext cx="3459425" cy="2177459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056" name="Google Shape;3056;g2a46bc8243f_154_6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75" y="2129000"/>
            <a:ext cx="3371850" cy="1028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2a46bc8243f_154_632"/>
          <p:cNvSpPr txBox="1">
            <a:spLocks noGrp="1"/>
          </p:cNvSpPr>
          <p:nvPr>
            <p:ph type="title"/>
          </p:nvPr>
        </p:nvSpPr>
        <p:spPr>
          <a:xfrm>
            <a:off x="770975" y="419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Loop Sets</a:t>
            </a:r>
            <a:endParaRPr/>
          </a:p>
        </p:txBody>
      </p:sp>
      <p:grpSp>
        <p:nvGrpSpPr>
          <p:cNvPr id="3062" name="Google Shape;3062;g2a46bc8243f_154_632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063" name="Google Shape;3063;g2a46bc8243f_154_632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064" name="Google Shape;3064;g2a46bc8243f_154_63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g2a46bc8243f_154_63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6" name="Google Shape;3066;g2a46bc8243f_154_63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067" name="Google Shape;3067;g2a46bc8243f_154_63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68" name="Google Shape;3068;g2a46bc8243f_154_63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69" name="Google Shape;3069;g2a46bc8243f_154_63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070" name="Google Shape;3070;g2a46bc8243f_154_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25" y="1521375"/>
            <a:ext cx="3579447" cy="2081813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2a46bc8243f_154_650"/>
          <p:cNvSpPr txBox="1">
            <a:spLocks noGrp="1"/>
          </p:cNvSpPr>
          <p:nvPr>
            <p:ph type="title"/>
          </p:nvPr>
        </p:nvSpPr>
        <p:spPr>
          <a:xfrm>
            <a:off x="770975" y="419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Join Sets</a:t>
            </a:r>
            <a:endParaRPr/>
          </a:p>
        </p:txBody>
      </p:sp>
      <p:sp>
        <p:nvSpPr>
          <p:cNvPr id="3076" name="Google Shape;3076;g2a46bc8243f_154_650"/>
          <p:cNvSpPr txBox="1">
            <a:spLocks noGrp="1"/>
          </p:cNvSpPr>
          <p:nvPr>
            <p:ph type="subTitle" idx="2"/>
          </p:nvPr>
        </p:nvSpPr>
        <p:spPr>
          <a:xfrm>
            <a:off x="554275" y="2345388"/>
            <a:ext cx="21801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Join Two Sets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077" name="Google Shape;3077;g2a46bc8243f_154_65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078" name="Google Shape;3078;g2a46bc8243f_154_65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079" name="Google Shape;3079;g2a46bc8243f_154_65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g2a46bc8243f_154_65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1" name="Google Shape;3081;g2a46bc8243f_154_65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082" name="Google Shape;3082;g2a46bc8243f_154_65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83" name="Google Shape;3083;g2a46bc8243f_154_65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84" name="Google Shape;3084;g2a46bc8243f_154_65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085" name="Google Shape;3085;g2a46bc8243f_154_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026" y="1342200"/>
            <a:ext cx="3288100" cy="26922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2a46bc8243f_154_670"/>
          <p:cNvSpPr txBox="1">
            <a:spLocks noGrp="1"/>
          </p:cNvSpPr>
          <p:nvPr>
            <p:ph type="title"/>
          </p:nvPr>
        </p:nvSpPr>
        <p:spPr>
          <a:xfrm>
            <a:off x="770975" y="419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Join Sets</a:t>
            </a:r>
            <a:endParaRPr/>
          </a:p>
        </p:txBody>
      </p:sp>
      <p:sp>
        <p:nvSpPr>
          <p:cNvPr id="3091" name="Google Shape;3091;g2a46bc8243f_154_670"/>
          <p:cNvSpPr txBox="1">
            <a:spLocks noGrp="1"/>
          </p:cNvSpPr>
          <p:nvPr>
            <p:ph type="subTitle" idx="2"/>
          </p:nvPr>
        </p:nvSpPr>
        <p:spPr>
          <a:xfrm>
            <a:off x="554275" y="2262550"/>
            <a:ext cx="3288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Select the Duplicates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092" name="Google Shape;3092;g2a46bc8243f_154_67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093" name="Google Shape;3093;g2a46bc8243f_154_67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094" name="Google Shape;3094;g2a46bc8243f_154_67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5" name="Google Shape;3095;g2a46bc8243f_154_67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6" name="Google Shape;3096;g2a46bc8243f_154_67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097" name="Google Shape;3097;g2a46bc8243f_154_67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98" name="Google Shape;3098;g2a46bc8243f_154_67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99" name="Google Shape;3099;g2a46bc8243f_154_67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100" name="Google Shape;3100;g2a46bc8243f_154_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825" y="1686375"/>
            <a:ext cx="3715150" cy="1756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2a46bc8243f_154_686"/>
          <p:cNvSpPr txBox="1">
            <a:spLocks noGrp="1"/>
          </p:cNvSpPr>
          <p:nvPr>
            <p:ph type="title"/>
          </p:nvPr>
        </p:nvSpPr>
        <p:spPr>
          <a:xfrm>
            <a:off x="720000" y="177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Sets Methods</a:t>
            </a:r>
            <a:endParaRPr/>
          </a:p>
        </p:txBody>
      </p:sp>
      <p:grpSp>
        <p:nvGrpSpPr>
          <p:cNvPr id="3106" name="Google Shape;3106;g2a46bc8243f_154_686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3107" name="Google Shape;3107;g2a46bc8243f_154_68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108" name="Google Shape;3108;g2a46bc8243f_154_68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9" name="Google Shape;3109;g2a46bc8243f_154_68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0" name="Google Shape;3110;g2a46bc8243f_154_68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111" name="Google Shape;3111;g2a46bc8243f_154_68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12" name="Google Shape;3112;g2a46bc8243f_154_68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113" name="Google Shape;3113;g2a46bc8243f_154_68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114" name="Google Shape;3114;g2a46bc8243f_154_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013" y="928313"/>
            <a:ext cx="6525975" cy="32868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2a46bc8243f_154_701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</a:rPr>
              <a:t>04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3120" name="Google Shape;3120;g2a46bc8243f_154_701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3121" name="Google Shape;3121;g2a46bc8243f_154_70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2" name="Google Shape;3122;g2a46bc8243f_154_701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3123" name="Google Shape;3123;g2a46bc8243f_154_70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g2a46bc8243f_154_70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g2a46bc8243f_154_70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26" name="Google Shape;3126;g2a46bc8243f_154_701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Dictionary</a:t>
            </a:r>
            <a:endParaRPr/>
          </a:p>
        </p:txBody>
      </p:sp>
      <p:grpSp>
        <p:nvGrpSpPr>
          <p:cNvPr id="3127" name="Google Shape;3127;g2a46bc8243f_154_70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3128" name="Google Shape;3128;g2a46bc8243f_154_70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g2a46bc8243f_154_70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g2a46bc8243f_154_70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g2a46bc8243f_154_70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g2a46bc8243f_154_70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33" name="Google Shape;3133;g2a46bc8243f_154_70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34" name="Google Shape;3134;g2a46bc8243f_154_70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3135" name="Google Shape;3135;g2a46bc8243f_154_70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g2a46bc8243f_154_70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g2a46bc8243f_154_70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g2a46bc8243f_154_70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g2a46bc8243f_154_70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g2a46bc8243f_154_70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g2a46bc8243f_154_70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2" name="Google Shape;3142;g2a46bc8243f_154_701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3143" name="Google Shape;3143;g2a46bc8243f_154_70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g2a46bc8243f_154_70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g2a46bc8243f_154_70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g2a46bc8243f_154_70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g2a46bc8243f_154_70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g2a46bc8243f_154_70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g2a46bc8243f_154_70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0" name="Google Shape;3150;g2a46bc8243f_154_701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3151" name="Google Shape;3151;g2a46bc8243f_154_70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g2a46bc8243f_154_70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3" name="Google Shape;3153;g2a46bc8243f_154_701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3154" name="Google Shape;3154;g2a46bc8243f_154_70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g2a46bc8243f_154_70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56" name="Google Shape;3156;g2a46bc8243f_154_70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g2a46bc8243f_154_701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3158" name="Google Shape;3158;g2a46bc8243f_154_70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59" name="Google Shape;3159;g2a46bc8243f_154_70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60" name="Google Shape;3160;g2a46bc8243f_154_70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0;p7">
            <a:extLst>
              <a:ext uri="{FF2B5EF4-FFF2-40B4-BE49-F238E27FC236}">
                <a16:creationId xmlns:a16="http://schemas.microsoft.com/office/drawing/2014/main" id="{7E467A81-8C6C-4157-B3F8-EE5A73FDC9E9}"/>
              </a:ext>
            </a:extLst>
          </p:cNvPr>
          <p:cNvSpPr txBox="1">
            <a:spLocks/>
          </p:cNvSpPr>
          <p:nvPr/>
        </p:nvSpPr>
        <p:spPr>
          <a:xfrm>
            <a:off x="795548" y="516905"/>
            <a:ext cx="8152509" cy="46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1800" b="1" dirty="0">
                <a:solidFill>
                  <a:srgbClr val="000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Step 9: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Lastly, you can either launch anaconda navigator directly or just finish the installation:</a:t>
            </a: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Poppins" panose="020B0604020202020204" charset="0"/>
              </a:rPr>
            </a:b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0E91C-926A-43C4-BA1C-0FBE5B280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65" t="30760" r="19365" b="8570"/>
          <a:stretch/>
        </p:blipFill>
        <p:spPr>
          <a:xfrm>
            <a:off x="1915885" y="1368137"/>
            <a:ext cx="5515430" cy="33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37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g2a46bc8243f_154_7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Dictionaries</a:t>
            </a:r>
            <a:endParaRPr/>
          </a:p>
        </p:txBody>
      </p:sp>
      <p:sp>
        <p:nvSpPr>
          <p:cNvPr id="3166" name="Google Shape;3166;g2a46bc8243f_154_747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Dictionary:</a:t>
            </a:r>
            <a:r>
              <a:rPr lang="en" sz="1500" b="1"/>
              <a:t> </a:t>
            </a:r>
            <a:r>
              <a:rPr lang="en" sz="1500"/>
              <a:t>is a collection that is ordered, changeable, and does not allow duplicates (mutable).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Dictionary Items --&gt; (key: value pairs)</a:t>
            </a:r>
            <a:endParaRPr sz="15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Duplicates Not Allowed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700" b="1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167" name="Google Shape;3167;g2a46bc8243f_154_747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3168" name="Google Shape;3168;g2a46bc8243f_154_747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169" name="Google Shape;3169;g2a46bc8243f_154_74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g2a46bc8243f_154_74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1" name="Google Shape;3171;g2a46bc8243f_154_74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172" name="Google Shape;3172;g2a46bc8243f_154_74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73" name="Google Shape;3173;g2a46bc8243f_154_74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174" name="Google Shape;3174;g2a46bc8243f_154_74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175" name="Google Shape;3175;g2a46bc8243f_154_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99" y="2369575"/>
            <a:ext cx="4695675" cy="761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176" name="Google Shape;3176;g2a46bc8243f_154_7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425" y="3551575"/>
            <a:ext cx="5638800" cy="800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2a46bc8243f_154_769"/>
          <p:cNvSpPr txBox="1">
            <a:spLocks noGrp="1"/>
          </p:cNvSpPr>
          <p:nvPr>
            <p:ph type="title"/>
          </p:nvPr>
        </p:nvSpPr>
        <p:spPr>
          <a:xfrm>
            <a:off x="770975" y="381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Dictionaries</a:t>
            </a:r>
            <a:endParaRPr/>
          </a:p>
        </p:txBody>
      </p:sp>
      <p:sp>
        <p:nvSpPr>
          <p:cNvPr id="3182" name="Google Shape;3182;g2a46bc8243f_154_769"/>
          <p:cNvSpPr txBox="1">
            <a:spLocks noGrp="1"/>
          </p:cNvSpPr>
          <p:nvPr>
            <p:ph type="subTitle" idx="2"/>
          </p:nvPr>
        </p:nvSpPr>
        <p:spPr>
          <a:xfrm>
            <a:off x="637125" y="1260825"/>
            <a:ext cx="4083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Dictionary Data Types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183" name="Google Shape;3183;g2a46bc8243f_154_769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184" name="Google Shape;3184;g2a46bc8243f_154_76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185" name="Google Shape;3185;g2a46bc8243f_154_76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6" name="Google Shape;3186;g2a46bc8243f_154_76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7" name="Google Shape;3187;g2a46bc8243f_154_76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188" name="Google Shape;3188;g2a46bc8243f_154_76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89" name="Google Shape;3189;g2a46bc8243f_154_76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190" name="Google Shape;3190;g2a46bc8243f_154_76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1" name="Google Shape;3191;g2a46bc8243f_154_769"/>
          <p:cNvSpPr txBox="1">
            <a:spLocks noGrp="1"/>
          </p:cNvSpPr>
          <p:nvPr>
            <p:ph type="subTitle" idx="2"/>
          </p:nvPr>
        </p:nvSpPr>
        <p:spPr>
          <a:xfrm>
            <a:off x="2861525" y="2725263"/>
            <a:ext cx="4083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Duplicates Not Allowed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3192" name="Google Shape;3192;g2a46bc8243f_154_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199" y="1752000"/>
            <a:ext cx="4695675" cy="761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193" name="Google Shape;3193;g2a46bc8243f_154_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067" y="3159063"/>
            <a:ext cx="3857625" cy="12477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g2a46bc8243f_154_790"/>
          <p:cNvSpPr txBox="1">
            <a:spLocks noGrp="1"/>
          </p:cNvSpPr>
          <p:nvPr>
            <p:ph type="title"/>
          </p:nvPr>
        </p:nvSpPr>
        <p:spPr>
          <a:xfrm>
            <a:off x="770975" y="381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Items</a:t>
            </a:r>
            <a:endParaRPr/>
          </a:p>
        </p:txBody>
      </p:sp>
      <p:sp>
        <p:nvSpPr>
          <p:cNvPr id="3199" name="Google Shape;3199;g2a46bc8243f_154_790"/>
          <p:cNvSpPr txBox="1">
            <a:spLocks noGrp="1"/>
          </p:cNvSpPr>
          <p:nvPr>
            <p:ph type="subTitle" idx="2"/>
          </p:nvPr>
        </p:nvSpPr>
        <p:spPr>
          <a:xfrm>
            <a:off x="637125" y="1260825"/>
            <a:ext cx="202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Access Items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200" name="Google Shape;3200;g2a46bc8243f_154_79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201" name="Google Shape;3201;g2a46bc8243f_154_79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202" name="Google Shape;3202;g2a46bc8243f_154_79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3" name="Google Shape;3203;g2a46bc8243f_154_79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4" name="Google Shape;3204;g2a46bc8243f_154_79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205" name="Google Shape;3205;g2a46bc8243f_154_79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06" name="Google Shape;3206;g2a46bc8243f_154_79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07" name="Google Shape;3207;g2a46bc8243f_154_79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208" name="Google Shape;3208;g2a46bc8243f_154_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167" y="1882300"/>
            <a:ext cx="2847975" cy="19526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209" name="Google Shape;3209;g2a46bc8243f_154_7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700" y="1882300"/>
            <a:ext cx="2847975" cy="1971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2a46bc8243f_154_810"/>
          <p:cNvSpPr txBox="1">
            <a:spLocks noGrp="1"/>
          </p:cNvSpPr>
          <p:nvPr>
            <p:ph type="title"/>
          </p:nvPr>
        </p:nvSpPr>
        <p:spPr>
          <a:xfrm>
            <a:off x="770975" y="381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Items</a:t>
            </a:r>
            <a:endParaRPr/>
          </a:p>
        </p:txBody>
      </p:sp>
      <p:sp>
        <p:nvSpPr>
          <p:cNvPr id="3215" name="Google Shape;3215;g2a46bc8243f_154_810"/>
          <p:cNvSpPr txBox="1">
            <a:spLocks noGrp="1"/>
          </p:cNvSpPr>
          <p:nvPr>
            <p:ph type="subTitle" idx="2"/>
          </p:nvPr>
        </p:nvSpPr>
        <p:spPr>
          <a:xfrm>
            <a:off x="190700" y="1089475"/>
            <a:ext cx="1625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Get Keys: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216" name="Google Shape;3216;g2a46bc8243f_154_81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217" name="Google Shape;3217;g2a46bc8243f_154_81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218" name="Google Shape;3218;g2a46bc8243f_154_81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g2a46bc8243f_154_81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0" name="Google Shape;3220;g2a46bc8243f_154_81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221" name="Google Shape;3221;g2a46bc8243f_154_81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22" name="Google Shape;3222;g2a46bc8243f_154_81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23" name="Google Shape;3223;g2a46bc8243f_154_81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24" name="Google Shape;3224;g2a46bc8243f_154_810"/>
          <p:cNvSpPr txBox="1">
            <a:spLocks noGrp="1"/>
          </p:cNvSpPr>
          <p:nvPr>
            <p:ph type="subTitle" idx="2"/>
          </p:nvPr>
        </p:nvSpPr>
        <p:spPr>
          <a:xfrm>
            <a:off x="1274100" y="2326275"/>
            <a:ext cx="1861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Get Values: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sp>
        <p:nvSpPr>
          <p:cNvPr id="3225" name="Google Shape;3225;g2a46bc8243f_154_810"/>
          <p:cNvSpPr txBox="1">
            <a:spLocks noGrp="1"/>
          </p:cNvSpPr>
          <p:nvPr>
            <p:ph type="subTitle" idx="2"/>
          </p:nvPr>
        </p:nvSpPr>
        <p:spPr>
          <a:xfrm>
            <a:off x="445625" y="3615650"/>
            <a:ext cx="17661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Get Items: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3226" name="Google Shape;3226;g2a46bc8243f_154_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650" y="3456338"/>
            <a:ext cx="5343525" cy="8953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227" name="Google Shape;3227;g2a46bc8243f_154_8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142" y="1037963"/>
            <a:ext cx="3162300" cy="8096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228" name="Google Shape;3228;g2a46bc8243f_154_8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642" y="2073301"/>
            <a:ext cx="3200400" cy="8477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2a46bc8243f_154_838"/>
          <p:cNvSpPr txBox="1">
            <a:spLocks noGrp="1"/>
          </p:cNvSpPr>
          <p:nvPr>
            <p:ph type="title"/>
          </p:nvPr>
        </p:nvSpPr>
        <p:spPr>
          <a:xfrm>
            <a:off x="770975" y="381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Change Items</a:t>
            </a:r>
            <a:endParaRPr/>
          </a:p>
        </p:txBody>
      </p:sp>
      <p:sp>
        <p:nvSpPr>
          <p:cNvPr id="3234" name="Google Shape;3234;g2a46bc8243f_154_838"/>
          <p:cNvSpPr txBox="1">
            <a:spLocks noGrp="1"/>
          </p:cNvSpPr>
          <p:nvPr>
            <p:ph type="subTitle" idx="2"/>
          </p:nvPr>
        </p:nvSpPr>
        <p:spPr>
          <a:xfrm>
            <a:off x="922013" y="1274325"/>
            <a:ext cx="2760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Change Values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235" name="Google Shape;3235;g2a46bc8243f_154_838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236" name="Google Shape;3236;g2a46bc8243f_154_838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237" name="Google Shape;3237;g2a46bc8243f_154_83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g2a46bc8243f_154_83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9" name="Google Shape;3239;g2a46bc8243f_154_83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240" name="Google Shape;3240;g2a46bc8243f_154_83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41" name="Google Shape;3241;g2a46bc8243f_154_83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42" name="Google Shape;3242;g2a46bc8243f_154_83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43" name="Google Shape;3243;g2a46bc8243f_154_838"/>
          <p:cNvSpPr txBox="1">
            <a:spLocks noGrp="1"/>
          </p:cNvSpPr>
          <p:nvPr>
            <p:ph type="subTitle" idx="2"/>
          </p:nvPr>
        </p:nvSpPr>
        <p:spPr>
          <a:xfrm>
            <a:off x="5550800" y="1274325"/>
            <a:ext cx="2467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Update Dictionary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3244" name="Google Shape;3244;g2a46bc8243f_154_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50" y="1857650"/>
            <a:ext cx="4133850" cy="1981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245" name="Google Shape;3245;g2a46bc8243f_154_8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475" y="1857650"/>
            <a:ext cx="4133850" cy="1981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2a46bc8243f_154_861"/>
          <p:cNvSpPr txBox="1">
            <a:spLocks noGrp="1"/>
          </p:cNvSpPr>
          <p:nvPr>
            <p:ph type="title"/>
          </p:nvPr>
        </p:nvSpPr>
        <p:spPr>
          <a:xfrm>
            <a:off x="770975" y="381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Remove Items</a:t>
            </a:r>
            <a:endParaRPr/>
          </a:p>
        </p:txBody>
      </p:sp>
      <p:sp>
        <p:nvSpPr>
          <p:cNvPr id="3251" name="Google Shape;3251;g2a46bc8243f_154_861"/>
          <p:cNvSpPr txBox="1">
            <a:spLocks noGrp="1"/>
          </p:cNvSpPr>
          <p:nvPr>
            <p:ph type="subTitle" idx="2"/>
          </p:nvPr>
        </p:nvSpPr>
        <p:spPr>
          <a:xfrm>
            <a:off x="847127" y="1233400"/>
            <a:ext cx="3118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Items using pop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252" name="Google Shape;3252;g2a46bc8243f_154_861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253" name="Google Shape;3253;g2a46bc8243f_154_86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254" name="Google Shape;3254;g2a46bc8243f_154_86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g2a46bc8243f_154_86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6" name="Google Shape;3256;g2a46bc8243f_154_86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257" name="Google Shape;3257;g2a46bc8243f_154_86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58" name="Google Shape;3258;g2a46bc8243f_154_86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59" name="Google Shape;3259;g2a46bc8243f_154_86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60" name="Google Shape;3260;g2a46bc8243f_154_861"/>
          <p:cNvSpPr txBox="1">
            <a:spLocks noGrp="1"/>
          </p:cNvSpPr>
          <p:nvPr>
            <p:ph type="subTitle" idx="2"/>
          </p:nvPr>
        </p:nvSpPr>
        <p:spPr>
          <a:xfrm>
            <a:off x="5359625" y="1325300"/>
            <a:ext cx="3118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Items using del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3261" name="Google Shape;3261;g2a46bc8243f_154_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25" y="1972100"/>
            <a:ext cx="2981325" cy="14001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262" name="Google Shape;3262;g2a46bc8243f_154_8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625" y="2048575"/>
            <a:ext cx="2981325" cy="14001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g2a46bc8243f_154_882"/>
          <p:cNvSpPr txBox="1">
            <a:spLocks noGrp="1"/>
          </p:cNvSpPr>
          <p:nvPr>
            <p:ph type="title"/>
          </p:nvPr>
        </p:nvSpPr>
        <p:spPr>
          <a:xfrm>
            <a:off x="770975" y="381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Remove Items</a:t>
            </a:r>
            <a:endParaRPr/>
          </a:p>
        </p:txBody>
      </p:sp>
      <p:sp>
        <p:nvSpPr>
          <p:cNvPr id="3268" name="Google Shape;3268;g2a46bc8243f_154_882"/>
          <p:cNvSpPr txBox="1">
            <a:spLocks noGrp="1"/>
          </p:cNvSpPr>
          <p:nvPr>
            <p:ph type="subTitle" idx="2"/>
          </p:nvPr>
        </p:nvSpPr>
        <p:spPr>
          <a:xfrm>
            <a:off x="2466025" y="1233400"/>
            <a:ext cx="38949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Items using clear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269" name="Google Shape;3269;g2a46bc8243f_154_882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270" name="Google Shape;3270;g2a46bc8243f_154_882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271" name="Google Shape;3271;g2a46bc8243f_154_88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g2a46bc8243f_154_88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73" name="Google Shape;3273;g2a46bc8243f_154_88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274" name="Google Shape;3274;g2a46bc8243f_154_88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75" name="Google Shape;3275;g2a46bc8243f_154_88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76" name="Google Shape;3276;g2a46bc8243f_154_88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277" name="Google Shape;3277;g2a46bc8243f_154_8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027" y="2024950"/>
            <a:ext cx="3475750" cy="17496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g2a46bc8243f_154_900"/>
          <p:cNvSpPr txBox="1">
            <a:spLocks noGrp="1"/>
          </p:cNvSpPr>
          <p:nvPr>
            <p:ph type="title"/>
          </p:nvPr>
        </p:nvSpPr>
        <p:spPr>
          <a:xfrm>
            <a:off x="777350" y="330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Loop inside Dictionary</a:t>
            </a:r>
            <a:endParaRPr/>
          </a:p>
        </p:txBody>
      </p:sp>
      <p:sp>
        <p:nvSpPr>
          <p:cNvPr id="3283" name="Google Shape;3283;g2a46bc8243f_154_900"/>
          <p:cNvSpPr txBox="1">
            <a:spLocks noGrp="1"/>
          </p:cNvSpPr>
          <p:nvPr>
            <p:ph type="subTitle" idx="2"/>
          </p:nvPr>
        </p:nvSpPr>
        <p:spPr>
          <a:xfrm>
            <a:off x="586350" y="1659075"/>
            <a:ext cx="3374400" cy="1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dictionary can be looped through using the </a:t>
            </a:r>
            <a:r>
              <a:rPr lang="en" sz="1500" b="1"/>
              <a:t>for</a:t>
            </a:r>
            <a:r>
              <a:rPr lang="en" sz="1500"/>
              <a:t> loop.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284" name="Google Shape;3284;g2a46bc8243f_154_90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285" name="Google Shape;3285;g2a46bc8243f_154_90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286" name="Google Shape;3286;g2a46bc8243f_154_90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g2a46bc8243f_154_90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8" name="Google Shape;3288;g2a46bc8243f_154_90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289" name="Google Shape;3289;g2a46bc8243f_154_90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90" name="Google Shape;3290;g2a46bc8243f_154_90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91" name="Google Shape;3291;g2a46bc8243f_154_90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292" name="Google Shape;3292;g2a46bc8243f_154_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350" y="1080950"/>
            <a:ext cx="4127400" cy="33424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2a46bc8243f_154_917"/>
          <p:cNvSpPr txBox="1">
            <a:spLocks noGrp="1"/>
          </p:cNvSpPr>
          <p:nvPr>
            <p:ph type="title"/>
          </p:nvPr>
        </p:nvSpPr>
        <p:spPr>
          <a:xfrm>
            <a:off x="777350" y="330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Copy Dictionaries</a:t>
            </a:r>
            <a:endParaRPr/>
          </a:p>
        </p:txBody>
      </p:sp>
      <p:sp>
        <p:nvSpPr>
          <p:cNvPr id="3298" name="Google Shape;3298;g2a46bc8243f_154_917"/>
          <p:cNvSpPr txBox="1">
            <a:spLocks noGrp="1"/>
          </p:cNvSpPr>
          <p:nvPr>
            <p:ph type="subTitle" idx="2"/>
          </p:nvPr>
        </p:nvSpPr>
        <p:spPr>
          <a:xfrm>
            <a:off x="586350" y="1659075"/>
            <a:ext cx="3374400" cy="1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There are many ways to make a copy of a dictionary, one way is to use the built-in method </a:t>
            </a:r>
            <a:r>
              <a:rPr lang="en" sz="1500" b="1">
                <a:solidFill>
                  <a:srgbClr val="1D1D1D"/>
                </a:solidFill>
              </a:rPr>
              <a:t>copy()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299" name="Google Shape;3299;g2a46bc8243f_154_917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300" name="Google Shape;3300;g2a46bc8243f_154_917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301" name="Google Shape;3301;g2a46bc8243f_154_91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g2a46bc8243f_154_91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3" name="Google Shape;3303;g2a46bc8243f_154_91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304" name="Google Shape;3304;g2a46bc8243f_154_9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05" name="Google Shape;3305;g2a46bc8243f_154_9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306" name="Google Shape;3306;g2a46bc8243f_154_9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307" name="Google Shape;3307;g2a46bc8243f_154_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667" y="1525900"/>
            <a:ext cx="3484133" cy="195149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g2a46bc8243f_154_936"/>
          <p:cNvSpPr txBox="1">
            <a:spLocks noGrp="1"/>
          </p:cNvSpPr>
          <p:nvPr>
            <p:ph type="title"/>
          </p:nvPr>
        </p:nvSpPr>
        <p:spPr>
          <a:xfrm>
            <a:off x="777350" y="330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Nested Dictionaries</a:t>
            </a:r>
            <a:endParaRPr/>
          </a:p>
        </p:txBody>
      </p:sp>
      <p:sp>
        <p:nvSpPr>
          <p:cNvPr id="3313" name="Google Shape;3313;g2a46bc8243f_154_936"/>
          <p:cNvSpPr txBox="1">
            <a:spLocks noGrp="1"/>
          </p:cNvSpPr>
          <p:nvPr>
            <p:ph type="subTitle" idx="2"/>
          </p:nvPr>
        </p:nvSpPr>
        <p:spPr>
          <a:xfrm>
            <a:off x="592725" y="1168300"/>
            <a:ext cx="72531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Nested Dictionaries:</a:t>
            </a:r>
            <a:r>
              <a:rPr lang="en" sz="1500">
                <a:solidFill>
                  <a:srgbClr val="1D1D1D"/>
                </a:solidFill>
              </a:rPr>
              <a:t> when the dictionary contains dictionaries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314" name="Google Shape;3314;g2a46bc8243f_154_936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315" name="Google Shape;3315;g2a46bc8243f_154_93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316" name="Google Shape;3316;g2a46bc8243f_154_93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g2a46bc8243f_154_93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8" name="Google Shape;3318;g2a46bc8243f_154_93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319" name="Google Shape;3319;g2a46bc8243f_154_93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20" name="Google Shape;3320;g2a46bc8243f_154_93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321" name="Google Shape;3321;g2a46bc8243f_154_93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322" name="Google Shape;3322;g2a46bc8243f_154_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825" y="1662875"/>
            <a:ext cx="3409975" cy="28815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BC4228-9632-436B-8C6A-BC1AD0827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84" t="42327" r="26826" b="18449"/>
          <a:stretch/>
        </p:blipFill>
        <p:spPr>
          <a:xfrm>
            <a:off x="827313" y="907143"/>
            <a:ext cx="8096725" cy="40973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E773D2-0B7C-49D1-A0BA-730478DCCBA1}"/>
              </a:ext>
            </a:extLst>
          </p:cNvPr>
          <p:cNvSpPr/>
          <p:nvPr/>
        </p:nvSpPr>
        <p:spPr>
          <a:xfrm>
            <a:off x="7329715" y="1712687"/>
            <a:ext cx="986972" cy="11321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740;p7">
            <a:extLst>
              <a:ext uri="{FF2B5EF4-FFF2-40B4-BE49-F238E27FC236}">
                <a16:creationId xmlns:a16="http://schemas.microsoft.com/office/drawing/2014/main" id="{75FA4C71-2056-499D-AB5F-6E3089BFC68E}"/>
              </a:ext>
            </a:extLst>
          </p:cNvPr>
          <p:cNvSpPr txBox="1">
            <a:spLocks/>
          </p:cNvSpPr>
          <p:nvPr/>
        </p:nvSpPr>
        <p:spPr>
          <a:xfrm>
            <a:off x="799420" y="349991"/>
            <a:ext cx="8152509" cy="46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1800" b="1" dirty="0">
                <a:solidFill>
                  <a:srgbClr val="000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Step 10: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launch anaconda navigator 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endParaRPr lang="en-US" sz="1800" b="1" dirty="0">
              <a:solidFill>
                <a:srgbClr val="000000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75100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2a46bc8243f_154_955"/>
          <p:cNvSpPr txBox="1">
            <a:spLocks noGrp="1"/>
          </p:cNvSpPr>
          <p:nvPr>
            <p:ph type="title"/>
          </p:nvPr>
        </p:nvSpPr>
        <p:spPr>
          <a:xfrm>
            <a:off x="720000" y="177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Dictionary Methods</a:t>
            </a:r>
            <a:endParaRPr/>
          </a:p>
        </p:txBody>
      </p:sp>
      <p:grpSp>
        <p:nvGrpSpPr>
          <p:cNvPr id="3328" name="Google Shape;3328;g2a46bc8243f_154_955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3329" name="Google Shape;3329;g2a46bc8243f_154_955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330" name="Google Shape;3330;g2a46bc8243f_154_955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1" name="Google Shape;3331;g2a46bc8243f_154_955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32" name="Google Shape;3332;g2a46bc8243f_154_955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333" name="Google Shape;3333;g2a46bc8243f_154_9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34" name="Google Shape;3334;g2a46bc8243f_154_9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335" name="Google Shape;3335;g2a46bc8243f_154_9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336" name="Google Shape;3336;g2a46bc8243f_154_9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600" y="1088600"/>
            <a:ext cx="5370649" cy="30835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2a46bc8243f_154_970"/>
          <p:cNvSpPr txBox="1">
            <a:spLocks noGrp="1"/>
          </p:cNvSpPr>
          <p:nvPr>
            <p:ph type="ctrTitle"/>
          </p:nvPr>
        </p:nvSpPr>
        <p:spPr>
          <a:xfrm>
            <a:off x="1096850" y="2275374"/>
            <a:ext cx="69747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Python Functions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342" name="Google Shape;3342;g2a46bc8243f_154_970"/>
          <p:cNvGrpSpPr/>
          <p:nvPr/>
        </p:nvGrpSpPr>
        <p:grpSpPr>
          <a:xfrm>
            <a:off x="1096850" y="3242809"/>
            <a:ext cx="3936668" cy="134070"/>
            <a:chOff x="1096850" y="3242809"/>
            <a:chExt cx="3936668" cy="134070"/>
          </a:xfrm>
        </p:grpSpPr>
        <p:cxnSp>
          <p:nvCxnSpPr>
            <p:cNvPr id="3343" name="Google Shape;3343;g2a46bc8243f_154_970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44" name="Google Shape;3344;g2a46bc8243f_154_970"/>
            <p:cNvGrpSpPr/>
            <p:nvPr/>
          </p:nvGrpSpPr>
          <p:grpSpPr>
            <a:xfrm>
              <a:off x="4899449" y="3242809"/>
              <a:ext cx="134070" cy="134070"/>
              <a:chOff x="8382514" y="1084976"/>
              <a:chExt cx="265800" cy="265800"/>
            </a:xfrm>
          </p:grpSpPr>
          <p:sp>
            <p:nvSpPr>
              <p:cNvPr id="3345" name="Google Shape;3345;g2a46bc8243f_154_970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g2a46bc8243f_154_970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47" name="Google Shape;3347;g2a46bc8243f_154_970"/>
          <p:cNvGrpSpPr/>
          <p:nvPr/>
        </p:nvGrpSpPr>
        <p:grpSpPr>
          <a:xfrm>
            <a:off x="8017402" y="-313900"/>
            <a:ext cx="134100" cy="1891393"/>
            <a:chOff x="8017402" y="-313900"/>
            <a:chExt cx="134100" cy="1891393"/>
          </a:xfrm>
        </p:grpSpPr>
        <p:sp>
          <p:nvSpPr>
            <p:cNvPr id="3348" name="Google Shape;3348;g2a46bc8243f_154_970"/>
            <p:cNvSpPr/>
            <p:nvPr/>
          </p:nvSpPr>
          <p:spPr>
            <a:xfrm rot="5400000">
              <a:off x="8017402" y="1443393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49" name="Google Shape;3349;g2a46bc8243f_154_970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50" name="Google Shape;3350;g2a46bc8243f_154_970"/>
            <p:cNvSpPr/>
            <p:nvPr/>
          </p:nvSpPr>
          <p:spPr>
            <a:xfrm rot="5400000">
              <a:off x="8047559" y="1473505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1" name="Google Shape;3351;g2a46bc8243f_154_970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3352" name="Google Shape;3352;g2a46bc8243f_154_970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53" name="Google Shape;3353;g2a46bc8243f_154_970"/>
            <p:cNvGrpSpPr/>
            <p:nvPr/>
          </p:nvGrpSpPr>
          <p:grpSpPr>
            <a:xfrm>
              <a:off x="7728425" y="3524083"/>
              <a:ext cx="134004" cy="134004"/>
              <a:chOff x="8356813" y="1074288"/>
              <a:chExt cx="351900" cy="351900"/>
            </a:xfrm>
          </p:grpSpPr>
          <p:sp>
            <p:nvSpPr>
              <p:cNvPr id="3354" name="Google Shape;3354;g2a46bc8243f_154_97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5" name="Google Shape;3355;g2a46bc8243f_154_97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6" name="Google Shape;3356;g2a46bc8243f_154_970"/>
            <p:cNvGrpSpPr/>
            <p:nvPr/>
          </p:nvGrpSpPr>
          <p:grpSpPr>
            <a:xfrm>
              <a:off x="7344350" y="3150258"/>
              <a:ext cx="134004" cy="134004"/>
              <a:chOff x="8356813" y="1074288"/>
              <a:chExt cx="351900" cy="351900"/>
            </a:xfrm>
          </p:grpSpPr>
          <p:sp>
            <p:nvSpPr>
              <p:cNvPr id="3357" name="Google Shape;3357;g2a46bc8243f_154_97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8" name="Google Shape;3358;g2a46bc8243f_154_97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9" name="Google Shape;3359;g2a46bc8243f_154_970"/>
            <p:cNvGrpSpPr/>
            <p:nvPr/>
          </p:nvGrpSpPr>
          <p:grpSpPr>
            <a:xfrm>
              <a:off x="8337800" y="2464058"/>
              <a:ext cx="134004" cy="134004"/>
              <a:chOff x="8356813" y="1074288"/>
              <a:chExt cx="351900" cy="351900"/>
            </a:xfrm>
          </p:grpSpPr>
          <p:sp>
            <p:nvSpPr>
              <p:cNvPr id="3360" name="Google Shape;3360;g2a46bc8243f_154_97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1" name="Google Shape;3361;g2a46bc8243f_154_97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62" name="Google Shape;3362;g2a46bc8243f_154_970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2a46bc8243f_154_9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368" name="Google Shape;3368;g2a46bc8243f_154_995"/>
          <p:cNvSpPr txBox="1">
            <a:spLocks noGrp="1"/>
          </p:cNvSpPr>
          <p:nvPr>
            <p:ph type="subTitle" idx="9"/>
          </p:nvPr>
        </p:nvSpPr>
        <p:spPr>
          <a:xfrm>
            <a:off x="1528550" y="2548525"/>
            <a:ext cx="2007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Functions</a:t>
            </a:r>
            <a:endParaRPr sz="2300"/>
          </a:p>
        </p:txBody>
      </p:sp>
      <p:sp>
        <p:nvSpPr>
          <p:cNvPr id="3369" name="Google Shape;3369;g2a46bc8243f_154_995"/>
          <p:cNvSpPr txBox="1">
            <a:spLocks noGrp="1"/>
          </p:cNvSpPr>
          <p:nvPr>
            <p:ph type="title" idx="5"/>
          </p:nvPr>
        </p:nvSpPr>
        <p:spPr>
          <a:xfrm>
            <a:off x="1191753" y="1715525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70" name="Google Shape;3370;g2a46bc8243f_154_995"/>
          <p:cNvSpPr txBox="1">
            <a:spLocks noGrp="1"/>
          </p:cNvSpPr>
          <p:nvPr>
            <p:ph type="title" idx="7"/>
          </p:nvPr>
        </p:nvSpPr>
        <p:spPr>
          <a:xfrm>
            <a:off x="5408448" y="1715525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71" name="Google Shape;3371;g2a46bc8243f_154_995"/>
          <p:cNvSpPr txBox="1">
            <a:spLocks noGrp="1"/>
          </p:cNvSpPr>
          <p:nvPr>
            <p:ph type="subTitle" idx="14"/>
          </p:nvPr>
        </p:nvSpPr>
        <p:spPr>
          <a:xfrm>
            <a:off x="5958350" y="2548525"/>
            <a:ext cx="1602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Argument</a:t>
            </a:r>
            <a:endParaRPr/>
          </a:p>
        </p:txBody>
      </p:sp>
      <p:sp>
        <p:nvSpPr>
          <p:cNvPr id="3372" name="Google Shape;3372;g2a46bc8243f_154_995"/>
          <p:cNvSpPr txBox="1">
            <a:spLocks noGrp="1"/>
          </p:cNvSpPr>
          <p:nvPr>
            <p:ph type="title" idx="5"/>
          </p:nvPr>
        </p:nvSpPr>
        <p:spPr>
          <a:xfrm>
            <a:off x="1264028" y="3238825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73" name="Google Shape;3373;g2a46bc8243f_154_995"/>
          <p:cNvSpPr txBox="1">
            <a:spLocks noGrp="1"/>
          </p:cNvSpPr>
          <p:nvPr>
            <p:ph type="title" idx="5"/>
          </p:nvPr>
        </p:nvSpPr>
        <p:spPr>
          <a:xfrm>
            <a:off x="5546903" y="3190925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74" name="Google Shape;3374;g2a46bc8243f_154_995"/>
          <p:cNvSpPr txBox="1">
            <a:spLocks noGrp="1"/>
          </p:cNvSpPr>
          <p:nvPr>
            <p:ph type="subTitle" idx="9"/>
          </p:nvPr>
        </p:nvSpPr>
        <p:spPr>
          <a:xfrm>
            <a:off x="1489600" y="3923550"/>
            <a:ext cx="2007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Classes</a:t>
            </a:r>
            <a:endParaRPr sz="2300"/>
          </a:p>
        </p:txBody>
      </p:sp>
      <p:sp>
        <p:nvSpPr>
          <p:cNvPr id="3375" name="Google Shape;3375;g2a46bc8243f_154_995"/>
          <p:cNvSpPr txBox="1">
            <a:spLocks noGrp="1"/>
          </p:cNvSpPr>
          <p:nvPr>
            <p:ph type="subTitle" idx="9"/>
          </p:nvPr>
        </p:nvSpPr>
        <p:spPr>
          <a:xfrm>
            <a:off x="6076075" y="3857825"/>
            <a:ext cx="2007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Scope</a:t>
            </a:r>
            <a:endParaRPr sz="23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2a46bc8243f_154_100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381" name="Google Shape;3381;g2a46bc8243f_154_1007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3382" name="Google Shape;3382;g2a46bc8243f_154_100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83" name="Google Shape;3383;g2a46bc8243f_154_1007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3384" name="Google Shape;3384;g2a46bc8243f_154_100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Google Shape;3385;g2a46bc8243f_154_100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6" name="Google Shape;3386;g2a46bc8243f_154_100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87" name="Google Shape;3387;g2a46bc8243f_154_100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Functions</a:t>
            </a:r>
            <a:endParaRPr/>
          </a:p>
        </p:txBody>
      </p:sp>
      <p:grpSp>
        <p:nvGrpSpPr>
          <p:cNvPr id="3388" name="Google Shape;3388;g2a46bc8243f_154_100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3389" name="Google Shape;3389;g2a46bc8243f_154_100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g2a46bc8243f_154_100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g2a46bc8243f_154_100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g2a46bc8243f_154_100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g2a46bc8243f_154_100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94" name="Google Shape;3394;g2a46bc8243f_154_100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5" name="Google Shape;3395;g2a46bc8243f_154_100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3396" name="Google Shape;3396;g2a46bc8243f_154_100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7" name="Google Shape;3397;g2a46bc8243f_154_100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g2a46bc8243f_154_100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g2a46bc8243f_154_100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g2a46bc8243f_154_100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g2a46bc8243f_154_100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g2a46bc8243f_154_100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03" name="Google Shape;3403;g2a46bc8243f_154_1007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3404" name="Google Shape;3404;g2a46bc8243f_154_100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Google Shape;3405;g2a46bc8243f_154_100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6" name="Google Shape;3406;g2a46bc8243f_154_100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7" name="Google Shape;3407;g2a46bc8243f_154_100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8" name="Google Shape;3408;g2a46bc8243f_154_100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g2a46bc8243f_154_100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g2a46bc8243f_154_100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1" name="Google Shape;3411;g2a46bc8243f_154_1007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3412" name="Google Shape;3412;g2a46bc8243f_154_100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g2a46bc8243f_154_100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4" name="Google Shape;3414;g2a46bc8243f_154_1007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3415" name="Google Shape;3415;g2a46bc8243f_154_100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g2a46bc8243f_154_100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7" name="Google Shape;3417;g2a46bc8243f_154_100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8" name="Google Shape;3418;g2a46bc8243f_154_100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3419" name="Google Shape;3419;g2a46bc8243f_154_100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0" name="Google Shape;3420;g2a46bc8243f_154_100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21" name="Google Shape;3421;g2a46bc8243f_154_100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2a46bc8243f_154_1053"/>
          <p:cNvSpPr txBox="1">
            <a:spLocks noGrp="1"/>
          </p:cNvSpPr>
          <p:nvPr>
            <p:ph type="title"/>
          </p:nvPr>
        </p:nvSpPr>
        <p:spPr>
          <a:xfrm>
            <a:off x="770975" y="381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Function</a:t>
            </a:r>
            <a:endParaRPr/>
          </a:p>
        </p:txBody>
      </p:sp>
      <p:sp>
        <p:nvSpPr>
          <p:cNvPr id="3427" name="Google Shape;3427;g2a46bc8243f_154_1053"/>
          <p:cNvSpPr txBox="1">
            <a:spLocks noGrp="1"/>
          </p:cNvSpPr>
          <p:nvPr>
            <p:ph type="subTitle" idx="2"/>
          </p:nvPr>
        </p:nvSpPr>
        <p:spPr>
          <a:xfrm>
            <a:off x="637125" y="1260825"/>
            <a:ext cx="7015500" cy="2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▪ A function is a block of code, that only runs when it is called for execution.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▪ Those blocks can be reused to avoid repeating the same instructions.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▪ You can pass data known as parameters.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▪ A function can return data as an output.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428" name="Google Shape;3428;g2a46bc8243f_154_105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429" name="Google Shape;3429;g2a46bc8243f_154_105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430" name="Google Shape;3430;g2a46bc8243f_154_105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1" name="Google Shape;3431;g2a46bc8243f_154_105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32" name="Google Shape;3432;g2a46bc8243f_154_105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433" name="Google Shape;3433;g2a46bc8243f_154_105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434" name="Google Shape;3434;g2a46bc8243f_154_105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35" name="Google Shape;3435;g2a46bc8243f_154_105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g2a46bc8243f_154_1079"/>
          <p:cNvSpPr txBox="1">
            <a:spLocks noGrp="1"/>
          </p:cNvSpPr>
          <p:nvPr>
            <p:ph type="title"/>
          </p:nvPr>
        </p:nvSpPr>
        <p:spPr>
          <a:xfrm>
            <a:off x="770975" y="381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Indentation</a:t>
            </a:r>
            <a:endParaRPr/>
          </a:p>
        </p:txBody>
      </p:sp>
      <p:sp>
        <p:nvSpPr>
          <p:cNvPr id="3441" name="Google Shape;3441;g2a46bc8243f_154_1079"/>
          <p:cNvSpPr txBox="1">
            <a:spLocks noGrp="1"/>
          </p:cNvSpPr>
          <p:nvPr>
            <p:ph type="subTitle" idx="2"/>
          </p:nvPr>
        </p:nvSpPr>
        <p:spPr>
          <a:xfrm>
            <a:off x="637125" y="1260825"/>
            <a:ext cx="7015500" cy="30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▪ Indentation is used in python to identify blocks of code.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▪ Code within the same block should be indented at the same level.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▪ Python function is one type of code block. All code under a function declaration should be indented to identify it as part of the function.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▪ There can be additional indentation within a function to handle other statements such as for and if so long as the lines are not indented less than the first line of the function code.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442" name="Google Shape;3442;g2a46bc8243f_154_1079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443" name="Google Shape;3443;g2a46bc8243f_154_107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444" name="Google Shape;3444;g2a46bc8243f_154_107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5" name="Google Shape;3445;g2a46bc8243f_154_107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46" name="Google Shape;3446;g2a46bc8243f_154_107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447" name="Google Shape;3447;g2a46bc8243f_154_107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448" name="Google Shape;3448;g2a46bc8243f_154_107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49" name="Google Shape;3449;g2a46bc8243f_154_107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2a46bc8243f_154_1094"/>
          <p:cNvSpPr txBox="1">
            <a:spLocks noGrp="1"/>
          </p:cNvSpPr>
          <p:nvPr>
            <p:ph type="title"/>
          </p:nvPr>
        </p:nvSpPr>
        <p:spPr>
          <a:xfrm>
            <a:off x="777350" y="330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Creating Function</a:t>
            </a:r>
            <a:endParaRPr/>
          </a:p>
        </p:txBody>
      </p:sp>
      <p:sp>
        <p:nvSpPr>
          <p:cNvPr id="3455" name="Google Shape;3455;g2a46bc8243f_154_1094"/>
          <p:cNvSpPr txBox="1">
            <a:spLocks noGrp="1"/>
          </p:cNvSpPr>
          <p:nvPr>
            <p:ph type="subTitle" idx="2"/>
          </p:nvPr>
        </p:nvSpPr>
        <p:spPr>
          <a:xfrm>
            <a:off x="592725" y="1168300"/>
            <a:ext cx="72531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In Python a function is defined using the def keyword followed by the function name and the parenthesized parameters.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456" name="Google Shape;3456;g2a46bc8243f_154_109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457" name="Google Shape;3457;g2a46bc8243f_154_109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458" name="Google Shape;3458;g2a46bc8243f_154_109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g2a46bc8243f_154_109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0" name="Google Shape;3460;g2a46bc8243f_154_109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461" name="Google Shape;3461;g2a46bc8243f_154_109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462" name="Google Shape;3462;g2a46bc8243f_154_109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63" name="Google Shape;3463;g2a46bc8243f_154_109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464" name="Google Shape;3464;g2a46bc8243f_154_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576" y="2552825"/>
            <a:ext cx="3638475" cy="1298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465" name="Google Shape;3465;g2a46bc8243f_154_10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925" y="2552825"/>
            <a:ext cx="2242333" cy="1298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g2a46bc8243f_154_1114"/>
          <p:cNvSpPr txBox="1">
            <a:spLocks noGrp="1"/>
          </p:cNvSpPr>
          <p:nvPr>
            <p:ph type="title"/>
          </p:nvPr>
        </p:nvSpPr>
        <p:spPr>
          <a:xfrm>
            <a:off x="777350" y="330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Calling Function</a:t>
            </a:r>
            <a:endParaRPr/>
          </a:p>
        </p:txBody>
      </p:sp>
      <p:sp>
        <p:nvSpPr>
          <p:cNvPr id="3471" name="Google Shape;3471;g2a46bc8243f_154_1114"/>
          <p:cNvSpPr txBox="1">
            <a:spLocks noGrp="1"/>
          </p:cNvSpPr>
          <p:nvPr>
            <p:ph type="subTitle" idx="2"/>
          </p:nvPr>
        </p:nvSpPr>
        <p:spPr>
          <a:xfrm>
            <a:off x="592725" y="1168300"/>
            <a:ext cx="72531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Use the function name followed by parenthesis.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472" name="Google Shape;3472;g2a46bc8243f_154_111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473" name="Google Shape;3473;g2a46bc8243f_154_111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474" name="Google Shape;3474;g2a46bc8243f_154_111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5" name="Google Shape;3475;g2a46bc8243f_154_111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76" name="Google Shape;3476;g2a46bc8243f_154_111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477" name="Google Shape;3477;g2a46bc8243f_154_111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478" name="Google Shape;3478;g2a46bc8243f_154_111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79" name="Google Shape;3479;g2a46bc8243f_154_111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480" name="Google Shape;3480;g2a46bc8243f_154_1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576" y="2552825"/>
            <a:ext cx="3638475" cy="1298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481" name="Google Shape;3481;g2a46bc8243f_154_1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925" y="2552825"/>
            <a:ext cx="2242333" cy="1298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3482" name="Google Shape;3482;g2a46bc8243f_154_1114"/>
          <p:cNvSpPr/>
          <p:nvPr/>
        </p:nvSpPr>
        <p:spPr>
          <a:xfrm>
            <a:off x="1127750" y="3175000"/>
            <a:ext cx="1259400" cy="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3" name="Google Shape;3483;g2a46bc8243f_154_1114"/>
          <p:cNvSpPr/>
          <p:nvPr/>
        </p:nvSpPr>
        <p:spPr>
          <a:xfrm>
            <a:off x="5511925" y="3175000"/>
            <a:ext cx="930000" cy="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g2a46bc8243f_154_1133"/>
          <p:cNvSpPr txBox="1">
            <a:spLocks noGrp="1"/>
          </p:cNvSpPr>
          <p:nvPr>
            <p:ph type="title"/>
          </p:nvPr>
        </p:nvSpPr>
        <p:spPr>
          <a:xfrm>
            <a:off x="777350" y="330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Logic with Functions</a:t>
            </a:r>
            <a:endParaRPr/>
          </a:p>
        </p:txBody>
      </p:sp>
      <p:sp>
        <p:nvSpPr>
          <p:cNvPr id="3489" name="Google Shape;3489;g2a46bc8243f_154_1133"/>
          <p:cNvSpPr txBox="1">
            <a:spLocks noGrp="1"/>
          </p:cNvSpPr>
          <p:nvPr>
            <p:ph type="subTitle" idx="2"/>
          </p:nvPr>
        </p:nvSpPr>
        <p:spPr>
          <a:xfrm>
            <a:off x="592725" y="1168300"/>
            <a:ext cx="72531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we can perform logical statements (such as if/else/if statements, for and while loops, checking if an item is in a list or not in a list )within a function.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490" name="Google Shape;3490;g2a46bc8243f_154_113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491" name="Google Shape;3491;g2a46bc8243f_154_113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492" name="Google Shape;3492;g2a46bc8243f_154_113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3" name="Google Shape;3493;g2a46bc8243f_154_113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4" name="Google Shape;3494;g2a46bc8243f_154_113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495" name="Google Shape;3495;g2a46bc8243f_154_113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496" name="Google Shape;3496;g2a46bc8243f_154_113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97" name="Google Shape;3497;g2a46bc8243f_154_113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498" name="Google Shape;3498;g2a46bc8243f_154_1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952" y="2263500"/>
            <a:ext cx="3283050" cy="17260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g2a46bc8243f_154_1153"/>
          <p:cNvSpPr txBox="1">
            <a:spLocks noGrp="1"/>
          </p:cNvSpPr>
          <p:nvPr>
            <p:ph type="title"/>
          </p:nvPr>
        </p:nvSpPr>
        <p:spPr>
          <a:xfrm>
            <a:off x="755100" y="-48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Logic with Functions</a:t>
            </a:r>
            <a:endParaRPr/>
          </a:p>
        </p:txBody>
      </p:sp>
      <p:sp>
        <p:nvSpPr>
          <p:cNvPr id="3504" name="Google Shape;3504;g2a46bc8243f_154_1153"/>
          <p:cNvSpPr txBox="1">
            <a:spLocks noGrp="1"/>
          </p:cNvSpPr>
          <p:nvPr>
            <p:ph type="subTitle" idx="2"/>
          </p:nvPr>
        </p:nvSpPr>
        <p:spPr>
          <a:xfrm>
            <a:off x="681725" y="344150"/>
            <a:ext cx="7253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 </a:t>
            </a:r>
            <a:r>
              <a:rPr lang="en" sz="1500"/>
              <a:t>function returns all the even numbers in a list.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505" name="Google Shape;3505;g2a46bc8243f_154_115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506" name="Google Shape;3506;g2a46bc8243f_154_115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507" name="Google Shape;3507;g2a46bc8243f_154_115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g2a46bc8243f_154_115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9" name="Google Shape;3509;g2a46bc8243f_154_115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510" name="Google Shape;3510;g2a46bc8243f_154_115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11" name="Google Shape;3511;g2a46bc8243f_154_115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512" name="Google Shape;3512;g2a46bc8243f_154_115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513" name="Google Shape;3513;g2a46bc8243f_154_1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257575"/>
            <a:ext cx="6439300" cy="3412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40;p7">
            <a:extLst>
              <a:ext uri="{FF2B5EF4-FFF2-40B4-BE49-F238E27FC236}">
                <a16:creationId xmlns:a16="http://schemas.microsoft.com/office/drawing/2014/main" id="{095A831F-1B1C-41BB-9C30-B5DFC6952E00}"/>
              </a:ext>
            </a:extLst>
          </p:cNvPr>
          <p:cNvSpPr txBox="1">
            <a:spLocks/>
          </p:cNvSpPr>
          <p:nvPr/>
        </p:nvSpPr>
        <p:spPr>
          <a:xfrm>
            <a:off x="828449" y="257546"/>
            <a:ext cx="8152509" cy="46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1600" b="1" dirty="0">
                <a:solidFill>
                  <a:srgbClr val="000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Step 11: </a:t>
            </a:r>
            <a:r>
              <a:rPr lang="en-US" sz="16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Create your First Python Program </a:t>
            </a:r>
            <a:br>
              <a:rPr lang="en-US" sz="1600" b="1" i="0" dirty="0">
                <a:solidFill>
                  <a:srgbClr val="000000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endParaRPr lang="en-US" sz="1600" b="1" dirty="0">
              <a:solidFill>
                <a:srgbClr val="000000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BFA6F-CC9D-41FD-86D6-A81F5C6D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8" t="12275" r="11190" b="15768"/>
          <a:stretch/>
        </p:blipFill>
        <p:spPr>
          <a:xfrm>
            <a:off x="356166" y="721178"/>
            <a:ext cx="8431667" cy="42965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599B96-6C17-4F72-AA98-94C4D48D6103}"/>
              </a:ext>
            </a:extLst>
          </p:cNvPr>
          <p:cNvSpPr/>
          <p:nvPr/>
        </p:nvSpPr>
        <p:spPr>
          <a:xfrm>
            <a:off x="8055429" y="1407886"/>
            <a:ext cx="333828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C5261D-A914-4870-AF78-33EBDEA4FC58}"/>
              </a:ext>
            </a:extLst>
          </p:cNvPr>
          <p:cNvSpPr/>
          <p:nvPr/>
        </p:nvSpPr>
        <p:spPr>
          <a:xfrm>
            <a:off x="7278914" y="1734457"/>
            <a:ext cx="1110343" cy="1897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1DA22A1-1F66-466C-B995-181981EE690F}"/>
              </a:ext>
            </a:extLst>
          </p:cNvPr>
          <p:cNvSpPr/>
          <p:nvPr/>
        </p:nvSpPr>
        <p:spPr>
          <a:xfrm>
            <a:off x="6437086" y="1701247"/>
            <a:ext cx="747485" cy="2561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942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g2a46bc8243f_154_1185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519" name="Google Shape;3519;g2a46bc8243f_154_1185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3520" name="Google Shape;3520;g2a46bc8243f_154_1185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21" name="Google Shape;3521;g2a46bc8243f_154_1185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3522" name="Google Shape;3522;g2a46bc8243f_154_118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Google Shape;3523;g2a46bc8243f_154_118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Google Shape;3524;g2a46bc8243f_154_118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25" name="Google Shape;3525;g2a46bc8243f_154_1185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Arguments</a:t>
            </a:r>
            <a:endParaRPr/>
          </a:p>
        </p:txBody>
      </p:sp>
      <p:grpSp>
        <p:nvGrpSpPr>
          <p:cNvPr id="3526" name="Google Shape;3526;g2a46bc8243f_154_1185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3527" name="Google Shape;3527;g2a46bc8243f_154_1185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g2a46bc8243f_154_1185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g2a46bc8243f_154_1185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2a46bc8243f_154_1185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2a46bc8243f_154_1185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32" name="Google Shape;3532;g2a46bc8243f_154_1185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33" name="Google Shape;3533;g2a46bc8243f_154_1185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3534" name="Google Shape;3534;g2a46bc8243f_154_118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g2a46bc8243f_154_118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g2a46bc8243f_154_118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g2a46bc8243f_154_118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g2a46bc8243f_154_118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g2a46bc8243f_154_118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g2a46bc8243f_154_118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1" name="Google Shape;3541;g2a46bc8243f_154_1185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3542" name="Google Shape;3542;g2a46bc8243f_154_118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g2a46bc8243f_154_118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g2a46bc8243f_154_118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g2a46bc8243f_154_118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g2a46bc8243f_154_118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g2a46bc8243f_154_118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g2a46bc8243f_154_118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9" name="Google Shape;3549;g2a46bc8243f_154_1185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3550" name="Google Shape;3550;g2a46bc8243f_154_118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g2a46bc8243f_154_118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2" name="Google Shape;3552;g2a46bc8243f_154_1185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3553" name="Google Shape;3553;g2a46bc8243f_154_118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4" name="Google Shape;3554;g2a46bc8243f_154_118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55" name="Google Shape;3555;g2a46bc8243f_154_1185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6" name="Google Shape;3556;g2a46bc8243f_154_1185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3557" name="Google Shape;3557;g2a46bc8243f_154_118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58" name="Google Shape;3558;g2a46bc8243f_154_118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59" name="Google Shape;3559;g2a46bc8243f_154_118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2a46bc8243f_154_1169"/>
          <p:cNvSpPr txBox="1">
            <a:spLocks noGrp="1"/>
          </p:cNvSpPr>
          <p:nvPr>
            <p:ph type="title"/>
          </p:nvPr>
        </p:nvSpPr>
        <p:spPr>
          <a:xfrm>
            <a:off x="7551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Arguments</a:t>
            </a:r>
            <a:endParaRPr/>
          </a:p>
        </p:txBody>
      </p:sp>
      <p:sp>
        <p:nvSpPr>
          <p:cNvPr id="3565" name="Google Shape;3565;g2a46bc8243f_154_1169"/>
          <p:cNvSpPr txBox="1">
            <a:spLocks noGrp="1"/>
          </p:cNvSpPr>
          <p:nvPr>
            <p:ph type="subTitle" idx="2"/>
          </p:nvPr>
        </p:nvSpPr>
        <p:spPr>
          <a:xfrm>
            <a:off x="574900" y="1003625"/>
            <a:ext cx="72531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 Information can be passed into functions as arguments.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Arguments are specified after the function name, within the parentheses of the function definition.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566" name="Google Shape;3566;g2a46bc8243f_154_1169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567" name="Google Shape;3567;g2a46bc8243f_154_116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568" name="Google Shape;3568;g2a46bc8243f_154_116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g2a46bc8243f_154_116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0" name="Google Shape;3570;g2a46bc8243f_154_116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571" name="Google Shape;3571;g2a46bc8243f_154_116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72" name="Google Shape;3572;g2a46bc8243f_154_116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573" name="Google Shape;3573;g2a46bc8243f_154_116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574" name="Google Shape;3574;g2a46bc8243f_154_1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700" y="2121050"/>
            <a:ext cx="4608624" cy="24426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2a46bc8243f_154_1232"/>
          <p:cNvSpPr txBox="1">
            <a:spLocks noGrp="1"/>
          </p:cNvSpPr>
          <p:nvPr>
            <p:ph type="title"/>
          </p:nvPr>
        </p:nvSpPr>
        <p:spPr>
          <a:xfrm>
            <a:off x="720000" y="-133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Number of Arguments</a:t>
            </a:r>
            <a:endParaRPr/>
          </a:p>
        </p:txBody>
      </p:sp>
      <p:sp>
        <p:nvSpPr>
          <p:cNvPr id="3580" name="Google Shape;3580;g2a46bc8243f_154_1232"/>
          <p:cNvSpPr txBox="1">
            <a:spLocks noGrp="1"/>
          </p:cNvSpPr>
          <p:nvPr>
            <p:ph type="subTitle" idx="2"/>
          </p:nvPr>
        </p:nvSpPr>
        <p:spPr>
          <a:xfrm>
            <a:off x="574900" y="594150"/>
            <a:ext cx="72531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Python functions can have multiple parameters.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Function must be called with the correct number of arguments. Meaning that if your function expects 2 arguments, you have to call the function with 2 arguments, not more, and not less.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581" name="Google Shape;3581;g2a46bc8243f_154_1232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582" name="Google Shape;3582;g2a46bc8243f_154_1232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583" name="Google Shape;3583;g2a46bc8243f_154_123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g2a46bc8243f_154_123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85" name="Google Shape;3585;g2a46bc8243f_154_123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586" name="Google Shape;3586;g2a46bc8243f_154_123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87" name="Google Shape;3587;g2a46bc8243f_154_123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588" name="Google Shape;3588;g2a46bc8243f_154_123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589" name="Google Shape;3589;g2a46bc8243f_154_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26" y="2464950"/>
            <a:ext cx="5306250" cy="10438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2a46bc8243f_154_1249"/>
          <p:cNvSpPr txBox="1">
            <a:spLocks noGrp="1"/>
          </p:cNvSpPr>
          <p:nvPr>
            <p:ph type="title"/>
          </p:nvPr>
        </p:nvSpPr>
        <p:spPr>
          <a:xfrm>
            <a:off x="720000" y="-133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Keyword Arguments</a:t>
            </a:r>
            <a:endParaRPr/>
          </a:p>
        </p:txBody>
      </p:sp>
      <p:sp>
        <p:nvSpPr>
          <p:cNvPr id="3595" name="Google Shape;3595;g2a46bc8243f_154_1249"/>
          <p:cNvSpPr txBox="1">
            <a:spLocks noGrp="1"/>
          </p:cNvSpPr>
          <p:nvPr>
            <p:ph type="subTitle" idx="2"/>
          </p:nvPr>
        </p:nvSpPr>
        <p:spPr>
          <a:xfrm>
            <a:off x="583800" y="669825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You can send arguments with the key = value syntax.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596" name="Google Shape;3596;g2a46bc8243f_154_1249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597" name="Google Shape;3597;g2a46bc8243f_154_124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598" name="Google Shape;3598;g2a46bc8243f_154_124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9" name="Google Shape;3599;g2a46bc8243f_154_124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0" name="Google Shape;3600;g2a46bc8243f_154_124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601" name="Google Shape;3601;g2a46bc8243f_154_124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02" name="Google Shape;3602;g2a46bc8243f_154_124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03" name="Google Shape;3603;g2a46bc8243f_154_124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04" name="Google Shape;3604;g2a46bc8243f_154_1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550" y="1760775"/>
            <a:ext cx="4710649" cy="14720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2a46bc8243f_154_1268"/>
          <p:cNvSpPr txBox="1">
            <a:spLocks noGrp="1"/>
          </p:cNvSpPr>
          <p:nvPr>
            <p:ph type="title"/>
          </p:nvPr>
        </p:nvSpPr>
        <p:spPr>
          <a:xfrm>
            <a:off x="720000" y="-133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Special Arguments</a:t>
            </a:r>
            <a:endParaRPr/>
          </a:p>
        </p:txBody>
      </p:sp>
      <p:sp>
        <p:nvSpPr>
          <p:cNvPr id="3610" name="Google Shape;3610;g2a46bc8243f_154_1268"/>
          <p:cNvSpPr txBox="1">
            <a:spLocks noGrp="1"/>
          </p:cNvSpPr>
          <p:nvPr>
            <p:ph type="subTitle" idx="2"/>
          </p:nvPr>
        </p:nvSpPr>
        <p:spPr>
          <a:xfrm>
            <a:off x="583800" y="669825"/>
            <a:ext cx="72531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*args</a:t>
            </a:r>
            <a:r>
              <a:rPr lang="en" sz="1500">
                <a:solidFill>
                  <a:srgbClr val="1D1D1D"/>
                </a:solidFill>
              </a:rPr>
              <a:t> and </a:t>
            </a:r>
            <a:r>
              <a:rPr lang="en" sz="1500" b="1">
                <a:solidFill>
                  <a:srgbClr val="1D1D1D"/>
                </a:solidFill>
              </a:rPr>
              <a:t>**kwargs</a:t>
            </a:r>
            <a:r>
              <a:rPr lang="en" sz="1500">
                <a:solidFill>
                  <a:srgbClr val="1D1D1D"/>
                </a:solidFill>
              </a:rPr>
              <a:t> can be passed into the same function, but </a:t>
            </a:r>
            <a:r>
              <a:rPr lang="en" sz="1500" b="1">
                <a:solidFill>
                  <a:srgbClr val="1D1D1D"/>
                </a:solidFill>
              </a:rPr>
              <a:t>*args</a:t>
            </a:r>
            <a:r>
              <a:rPr lang="en" sz="1500">
                <a:solidFill>
                  <a:srgbClr val="1D1D1D"/>
                </a:solidFill>
              </a:rPr>
              <a:t> have to appear before </a:t>
            </a:r>
            <a:r>
              <a:rPr lang="en" sz="1500" b="1">
                <a:solidFill>
                  <a:srgbClr val="1D1D1D"/>
                </a:solidFill>
              </a:rPr>
              <a:t>**kwargs</a:t>
            </a:r>
            <a:endParaRPr sz="1500" b="1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611" name="Google Shape;3611;g2a46bc8243f_154_1268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612" name="Google Shape;3612;g2a46bc8243f_154_1268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613" name="Google Shape;3613;g2a46bc8243f_154_126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g2a46bc8243f_154_126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15" name="Google Shape;3615;g2a46bc8243f_154_126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616" name="Google Shape;3616;g2a46bc8243f_154_126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17" name="Google Shape;3617;g2a46bc8243f_154_126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18" name="Google Shape;3618;g2a46bc8243f_154_126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19" name="Google Shape;3619;g2a46bc8243f_154_1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675" y="1569225"/>
            <a:ext cx="5439049" cy="25046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2a46bc8243f_154_1285"/>
          <p:cNvSpPr txBox="1">
            <a:spLocks noGrp="1"/>
          </p:cNvSpPr>
          <p:nvPr>
            <p:ph type="title"/>
          </p:nvPr>
        </p:nvSpPr>
        <p:spPr>
          <a:xfrm>
            <a:off x="657700" y="-298200"/>
            <a:ext cx="8454900" cy="1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 between Python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625" name="Google Shape;3625;g2a46bc8243f_154_1285"/>
          <p:cNvSpPr txBox="1">
            <a:spLocks noGrp="1"/>
          </p:cNvSpPr>
          <p:nvPr>
            <p:ph type="subTitle" idx="2"/>
          </p:nvPr>
        </p:nvSpPr>
        <p:spPr>
          <a:xfrm>
            <a:off x="610000" y="785550"/>
            <a:ext cx="7253100" cy="14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When using results from functions as input of another function.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The best example of Interactions between Python Functions is a guessing game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There will be 7 positions in the list, one of which is an 'O', a function will shuffle the list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626" name="Google Shape;3626;g2a46bc8243f_154_1285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627" name="Google Shape;3627;g2a46bc8243f_154_1285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628" name="Google Shape;3628;g2a46bc8243f_154_1285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9" name="Google Shape;3629;g2a46bc8243f_154_1285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0" name="Google Shape;3630;g2a46bc8243f_154_1285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631" name="Google Shape;3631;g2a46bc8243f_154_128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32" name="Google Shape;3632;g2a46bc8243f_154_128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33" name="Google Shape;3633;g2a46bc8243f_154_128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34" name="Google Shape;3634;g2a46bc8243f_154_1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700" y="2447450"/>
            <a:ext cx="4517700" cy="208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2a46bc8243f_154_1302"/>
          <p:cNvSpPr txBox="1">
            <a:spLocks noGrp="1"/>
          </p:cNvSpPr>
          <p:nvPr>
            <p:ph type="title"/>
          </p:nvPr>
        </p:nvSpPr>
        <p:spPr>
          <a:xfrm>
            <a:off x="657700" y="-298200"/>
            <a:ext cx="8454900" cy="1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 between Python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640" name="Google Shape;3640;g2a46bc8243f_154_1302"/>
          <p:cNvSpPr txBox="1">
            <a:spLocks noGrp="1"/>
          </p:cNvSpPr>
          <p:nvPr>
            <p:ph type="subTitle" idx="2"/>
          </p:nvPr>
        </p:nvSpPr>
        <p:spPr>
          <a:xfrm>
            <a:off x="610000" y="785550"/>
            <a:ext cx="72531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Another function will take a player's guess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And the third one will check if the guess is correct according on the output of the two previous functions.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641" name="Google Shape;3641;g2a46bc8243f_154_1302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642" name="Google Shape;3642;g2a46bc8243f_154_1302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643" name="Google Shape;3643;g2a46bc8243f_154_130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4" name="Google Shape;3644;g2a46bc8243f_154_130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45" name="Google Shape;3645;g2a46bc8243f_154_130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646" name="Google Shape;3646;g2a46bc8243f_154_130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47" name="Google Shape;3647;g2a46bc8243f_154_130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48" name="Google Shape;3648;g2a46bc8243f_154_130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49" name="Google Shape;3649;g2a46bc8243f_154_1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00" y="1833975"/>
            <a:ext cx="4405575" cy="13176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650" name="Google Shape;3650;g2a46bc8243f_154_1302"/>
          <p:cNvPicPr preferRelativeResize="0"/>
          <p:nvPr/>
        </p:nvPicPr>
        <p:blipFill rotWithShape="1">
          <a:blip r:embed="rId4">
            <a:alphaModFix/>
          </a:blip>
          <a:srcRect l="-3120" t="-1920" r="3120" b="1919"/>
          <a:stretch/>
        </p:blipFill>
        <p:spPr>
          <a:xfrm>
            <a:off x="3973226" y="3342025"/>
            <a:ext cx="4594425" cy="12483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2a46bc8243f_154_1319"/>
          <p:cNvSpPr txBox="1">
            <a:spLocks noGrp="1"/>
          </p:cNvSpPr>
          <p:nvPr>
            <p:ph type="title"/>
          </p:nvPr>
        </p:nvSpPr>
        <p:spPr>
          <a:xfrm>
            <a:off x="657700" y="-298200"/>
            <a:ext cx="8454900" cy="1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 between Python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656" name="Google Shape;3656;g2a46bc8243f_154_1319"/>
          <p:cNvSpPr txBox="1">
            <a:spLocks noGrp="1"/>
          </p:cNvSpPr>
          <p:nvPr>
            <p:ph type="subTitle" idx="2"/>
          </p:nvPr>
        </p:nvSpPr>
        <p:spPr>
          <a:xfrm>
            <a:off x="610000" y="785550"/>
            <a:ext cx="7253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Now we create a little setup logic to run all the functions. Notice how they interact with each other</a:t>
            </a:r>
            <a:endParaRPr sz="9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657" name="Google Shape;3657;g2a46bc8243f_154_1319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658" name="Google Shape;3658;g2a46bc8243f_154_131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659" name="Google Shape;3659;g2a46bc8243f_154_131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g2a46bc8243f_154_131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1" name="Google Shape;3661;g2a46bc8243f_154_131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662" name="Google Shape;3662;g2a46bc8243f_154_131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63" name="Google Shape;3663;g2a46bc8243f_154_131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64" name="Google Shape;3664;g2a46bc8243f_154_131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65" name="Google Shape;3665;g2a46bc8243f_154_1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00" y="1658400"/>
            <a:ext cx="4626550" cy="25714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a46bc8243f_154_1336"/>
          <p:cNvSpPr txBox="1">
            <a:spLocks noGrp="1"/>
          </p:cNvSpPr>
          <p:nvPr>
            <p:ph type="title"/>
          </p:nvPr>
        </p:nvSpPr>
        <p:spPr>
          <a:xfrm>
            <a:off x="720000" y="-133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Arbitrary Arguments (*args)</a:t>
            </a:r>
            <a:endParaRPr/>
          </a:p>
        </p:txBody>
      </p:sp>
      <p:sp>
        <p:nvSpPr>
          <p:cNvPr id="3671" name="Google Shape;3671;g2a46bc8243f_154_1336"/>
          <p:cNvSpPr txBox="1">
            <a:spLocks noGrp="1"/>
          </p:cNvSpPr>
          <p:nvPr>
            <p:ph type="subTitle" idx="2"/>
          </p:nvPr>
        </p:nvSpPr>
        <p:spPr>
          <a:xfrm>
            <a:off x="583800" y="669825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If you do not know how many arguments that will be passed into your function, add a </a:t>
            </a:r>
            <a:r>
              <a:rPr lang="en" sz="1500" b="1">
                <a:solidFill>
                  <a:srgbClr val="1D1D1D"/>
                </a:solidFill>
              </a:rPr>
              <a:t>*</a:t>
            </a:r>
            <a:r>
              <a:rPr lang="en" sz="1500">
                <a:solidFill>
                  <a:srgbClr val="1D1D1D"/>
                </a:solidFill>
              </a:rPr>
              <a:t> before the parameter name in the function definition.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672" name="Google Shape;3672;g2a46bc8243f_154_1336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673" name="Google Shape;3673;g2a46bc8243f_154_133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674" name="Google Shape;3674;g2a46bc8243f_154_133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g2a46bc8243f_154_133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6" name="Google Shape;3676;g2a46bc8243f_154_133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677" name="Google Shape;3677;g2a46bc8243f_154_133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78" name="Google Shape;3678;g2a46bc8243f_154_133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79" name="Google Shape;3679;g2a46bc8243f_154_133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80" name="Google Shape;3680;g2a46bc8243f_154_1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353" y="2360829"/>
            <a:ext cx="4535625" cy="14402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g2a46bc8243f_154_1353"/>
          <p:cNvSpPr txBox="1">
            <a:spLocks noGrp="1"/>
          </p:cNvSpPr>
          <p:nvPr>
            <p:ph type="title"/>
          </p:nvPr>
        </p:nvSpPr>
        <p:spPr>
          <a:xfrm>
            <a:off x="639875" y="195850"/>
            <a:ext cx="67902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Keyword Arguments </a:t>
            </a:r>
            <a:endParaRPr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(**kwargs)</a:t>
            </a:r>
            <a:endParaRPr/>
          </a:p>
        </p:txBody>
      </p:sp>
      <p:sp>
        <p:nvSpPr>
          <p:cNvPr id="3686" name="Google Shape;3686;g2a46bc8243f_154_1353"/>
          <p:cNvSpPr txBox="1">
            <a:spLocks noGrp="1"/>
          </p:cNvSpPr>
          <p:nvPr>
            <p:ph type="subTitle" idx="2"/>
          </p:nvPr>
        </p:nvSpPr>
        <p:spPr>
          <a:xfrm>
            <a:off x="485613" y="1275150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If you do not know how many keyword arguments will be passed into your function, add two asterisks: </a:t>
            </a:r>
            <a:r>
              <a:rPr lang="en" sz="1500" b="1">
                <a:solidFill>
                  <a:srgbClr val="1D1D1D"/>
                </a:solidFill>
              </a:rPr>
              <a:t>**</a:t>
            </a:r>
            <a:r>
              <a:rPr lang="en" sz="1500">
                <a:solidFill>
                  <a:srgbClr val="1D1D1D"/>
                </a:solidFill>
              </a:rPr>
              <a:t> before the parameter name in the function definition.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687" name="Google Shape;3687;g2a46bc8243f_154_135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688" name="Google Shape;3688;g2a46bc8243f_154_135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689" name="Google Shape;3689;g2a46bc8243f_154_135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g2a46bc8243f_154_135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1" name="Google Shape;3691;g2a46bc8243f_154_135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692" name="Google Shape;3692;g2a46bc8243f_154_135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93" name="Google Shape;3693;g2a46bc8243f_154_135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94" name="Google Shape;3694;g2a46bc8243f_154_135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95" name="Google Shape;3695;g2a46bc8243f_154_1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550" y="2579725"/>
            <a:ext cx="4655811" cy="16320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D17CB-D82D-496D-A984-6950627A1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3" t="12416" r="5873" b="4621"/>
          <a:stretch/>
        </p:blipFill>
        <p:spPr>
          <a:xfrm>
            <a:off x="595085" y="597806"/>
            <a:ext cx="8062685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787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2a46bc8243f_154_1370"/>
          <p:cNvSpPr txBox="1">
            <a:spLocks noGrp="1"/>
          </p:cNvSpPr>
          <p:nvPr>
            <p:ph type="title"/>
          </p:nvPr>
        </p:nvSpPr>
        <p:spPr>
          <a:xfrm>
            <a:off x="715525" y="275475"/>
            <a:ext cx="67902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Parameter Value </a:t>
            </a:r>
            <a:endParaRPr/>
          </a:p>
        </p:txBody>
      </p:sp>
      <p:grpSp>
        <p:nvGrpSpPr>
          <p:cNvPr id="3701" name="Google Shape;3701;g2a46bc8243f_154_137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702" name="Google Shape;3702;g2a46bc8243f_154_137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703" name="Google Shape;3703;g2a46bc8243f_154_137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4" name="Google Shape;3704;g2a46bc8243f_154_137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5" name="Google Shape;3705;g2a46bc8243f_154_137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706" name="Google Shape;3706;g2a46bc8243f_154_137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07" name="Google Shape;3707;g2a46bc8243f_154_137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08" name="Google Shape;3708;g2a46bc8243f_154_137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709" name="Google Shape;3709;g2a46bc8243f_154_1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500" y="1214125"/>
            <a:ext cx="4380025" cy="27976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g2a46bc8243f_154_1386"/>
          <p:cNvSpPr txBox="1">
            <a:spLocks noGrp="1"/>
          </p:cNvSpPr>
          <p:nvPr>
            <p:ph type="title"/>
          </p:nvPr>
        </p:nvSpPr>
        <p:spPr>
          <a:xfrm>
            <a:off x="791250" y="276000"/>
            <a:ext cx="67902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 dictionary as an Argument</a:t>
            </a:r>
            <a:endParaRPr/>
          </a:p>
        </p:txBody>
      </p:sp>
      <p:sp>
        <p:nvSpPr>
          <p:cNvPr id="3715" name="Google Shape;3715;g2a46bc8243f_154_1386"/>
          <p:cNvSpPr txBox="1">
            <a:spLocks noGrp="1"/>
          </p:cNvSpPr>
          <p:nvPr>
            <p:ph type="subTitle" idx="2"/>
          </p:nvPr>
        </p:nvSpPr>
        <p:spPr>
          <a:xfrm>
            <a:off x="559788" y="1452600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Send any data type of argument to a function (string, number, list, dictionary), and it will be treated as the same data type inside the function.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716" name="Google Shape;3716;g2a46bc8243f_154_1386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717" name="Google Shape;3717;g2a46bc8243f_154_138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718" name="Google Shape;3718;g2a46bc8243f_154_138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9" name="Google Shape;3719;g2a46bc8243f_154_138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20" name="Google Shape;3720;g2a46bc8243f_154_138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721" name="Google Shape;3721;g2a46bc8243f_154_138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22" name="Google Shape;3722;g2a46bc8243f_154_138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23" name="Google Shape;3723;g2a46bc8243f_154_138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724" name="Google Shape;3724;g2a46bc8243f_154_1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02" y="2414525"/>
            <a:ext cx="3894375" cy="23669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g2a46bc8243f_154_1404"/>
          <p:cNvSpPr txBox="1">
            <a:spLocks noGrp="1"/>
          </p:cNvSpPr>
          <p:nvPr>
            <p:ph type="title"/>
          </p:nvPr>
        </p:nvSpPr>
        <p:spPr>
          <a:xfrm>
            <a:off x="791250" y="276000"/>
            <a:ext cx="34341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Values</a:t>
            </a:r>
            <a:endParaRPr/>
          </a:p>
        </p:txBody>
      </p:sp>
      <p:sp>
        <p:nvSpPr>
          <p:cNvPr id="3730" name="Google Shape;3730;g2a46bc8243f_154_1404"/>
          <p:cNvSpPr txBox="1">
            <a:spLocks noGrp="1"/>
          </p:cNvSpPr>
          <p:nvPr>
            <p:ph type="subTitle" idx="2"/>
          </p:nvPr>
        </p:nvSpPr>
        <p:spPr>
          <a:xfrm>
            <a:off x="550863" y="1096525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Return ()</a:t>
            </a:r>
            <a:r>
              <a:rPr lang="en" sz="1500">
                <a:solidFill>
                  <a:srgbClr val="1D1D1D"/>
                </a:solidFill>
              </a:rPr>
              <a:t> statement can be used to let a function return a value that can then be stored as a variable, or used in whatever manner a user wants.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731" name="Google Shape;3731;g2a46bc8243f_154_140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732" name="Google Shape;3732;g2a46bc8243f_154_140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733" name="Google Shape;3733;g2a46bc8243f_154_140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4" name="Google Shape;3734;g2a46bc8243f_154_140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35" name="Google Shape;3735;g2a46bc8243f_154_140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736" name="Google Shape;3736;g2a46bc8243f_154_140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37" name="Google Shape;3737;g2a46bc8243f_154_140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38" name="Google Shape;3738;g2a46bc8243f_154_140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739" name="Google Shape;3739;g2a46bc8243f_154_1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627" y="2168600"/>
            <a:ext cx="2924100" cy="24867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g2a46bc8243f_154_1421"/>
          <p:cNvSpPr txBox="1">
            <a:spLocks noGrp="1"/>
          </p:cNvSpPr>
          <p:nvPr>
            <p:ph type="title"/>
          </p:nvPr>
        </p:nvSpPr>
        <p:spPr>
          <a:xfrm>
            <a:off x="791250" y="276000"/>
            <a:ext cx="5459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Expression</a:t>
            </a:r>
            <a:endParaRPr/>
          </a:p>
        </p:txBody>
      </p:sp>
      <p:sp>
        <p:nvSpPr>
          <p:cNvPr id="3745" name="Google Shape;3745;g2a46bc8243f_154_1421"/>
          <p:cNvSpPr txBox="1">
            <a:spLocks noGrp="1"/>
          </p:cNvSpPr>
          <p:nvPr>
            <p:ph type="subTitle" idx="2"/>
          </p:nvPr>
        </p:nvSpPr>
        <p:spPr>
          <a:xfrm>
            <a:off x="564250" y="1163275"/>
            <a:ext cx="7253100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A lambda function is a small anonymous function that can be created with the lambda keyword.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A lambda function can take any number of arguments, but can only have one expression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syntactically restricted to a single expression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D1D1D"/>
                </a:solidFill>
              </a:rPr>
              <a:t>▪ </a:t>
            </a:r>
            <a:r>
              <a:rPr lang="en" sz="1600">
                <a:solidFill>
                  <a:schemeClr val="accent1"/>
                </a:solidFill>
              </a:rPr>
              <a:t>Syntax</a:t>
            </a:r>
            <a:endParaRPr sz="160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D1D1D"/>
                </a:solidFill>
              </a:rPr>
              <a:t>➢   </a:t>
            </a:r>
            <a:r>
              <a:rPr lang="en" sz="1600" b="1">
                <a:solidFill>
                  <a:srgbClr val="1D1D1D"/>
                </a:solidFill>
              </a:rPr>
              <a:t>lambda</a:t>
            </a:r>
            <a:r>
              <a:rPr lang="en" sz="1600">
                <a:solidFill>
                  <a:srgbClr val="1D1D1D"/>
                </a:solidFill>
              </a:rPr>
              <a:t> arguments : expression</a:t>
            </a:r>
            <a:endParaRPr sz="1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746" name="Google Shape;3746;g2a46bc8243f_154_1421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747" name="Google Shape;3747;g2a46bc8243f_154_142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748" name="Google Shape;3748;g2a46bc8243f_154_142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9" name="Google Shape;3749;g2a46bc8243f_154_142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50" name="Google Shape;3750;g2a46bc8243f_154_142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751" name="Google Shape;3751;g2a46bc8243f_154_142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52" name="Google Shape;3752;g2a46bc8243f_154_142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53" name="Google Shape;3753;g2a46bc8243f_154_142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g2a46bc8243f_154_1438"/>
          <p:cNvSpPr txBox="1">
            <a:spLocks noGrp="1"/>
          </p:cNvSpPr>
          <p:nvPr>
            <p:ph type="title"/>
          </p:nvPr>
        </p:nvSpPr>
        <p:spPr>
          <a:xfrm>
            <a:off x="791250" y="276000"/>
            <a:ext cx="6046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Expression</a:t>
            </a:r>
            <a:endParaRPr/>
          </a:p>
        </p:txBody>
      </p:sp>
      <p:sp>
        <p:nvSpPr>
          <p:cNvPr id="3759" name="Google Shape;3759;g2a46bc8243f_154_1438"/>
          <p:cNvSpPr txBox="1">
            <a:spLocks noGrp="1"/>
          </p:cNvSpPr>
          <p:nvPr>
            <p:ph type="subTitle" idx="2"/>
          </p:nvPr>
        </p:nvSpPr>
        <p:spPr>
          <a:xfrm>
            <a:off x="550863" y="1096525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Lambda functions can take any number of arguments:</a:t>
            </a:r>
            <a:endParaRPr sz="1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760" name="Google Shape;3760;g2a46bc8243f_154_1438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761" name="Google Shape;3761;g2a46bc8243f_154_1438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762" name="Google Shape;3762;g2a46bc8243f_154_143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3" name="Google Shape;3763;g2a46bc8243f_154_143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64" name="Google Shape;3764;g2a46bc8243f_154_143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765" name="Google Shape;3765;g2a46bc8243f_154_143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66" name="Google Shape;3766;g2a46bc8243f_154_143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67" name="Google Shape;3767;g2a46bc8243f_154_143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768" name="Google Shape;3768;g2a46bc8243f_154_1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875" y="2245325"/>
            <a:ext cx="2806125" cy="18554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3769" name="Google Shape;3769;g2a46bc8243f_154_1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913" y="2245325"/>
            <a:ext cx="2806111" cy="18554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g2a46bc8243f_154_1456"/>
          <p:cNvSpPr txBox="1">
            <a:spLocks noGrp="1"/>
          </p:cNvSpPr>
          <p:nvPr>
            <p:ph type="title"/>
          </p:nvPr>
        </p:nvSpPr>
        <p:spPr>
          <a:xfrm>
            <a:off x="791250" y="240400"/>
            <a:ext cx="6046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Expression</a:t>
            </a:r>
            <a:endParaRPr/>
          </a:p>
        </p:txBody>
      </p:sp>
      <p:sp>
        <p:nvSpPr>
          <p:cNvPr id="3775" name="Google Shape;3775;g2a46bc8243f_154_1456"/>
          <p:cNvSpPr txBox="1">
            <a:spLocks noGrp="1"/>
          </p:cNvSpPr>
          <p:nvPr>
            <p:ph type="subTitle" idx="2"/>
          </p:nvPr>
        </p:nvSpPr>
        <p:spPr>
          <a:xfrm>
            <a:off x="550863" y="1096525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Lambda functions can take any number of arguments:</a:t>
            </a:r>
            <a:endParaRPr sz="1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776" name="Google Shape;3776;g2a46bc8243f_154_1456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777" name="Google Shape;3777;g2a46bc8243f_154_145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778" name="Google Shape;3778;g2a46bc8243f_154_145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9" name="Google Shape;3779;g2a46bc8243f_154_145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80" name="Google Shape;3780;g2a46bc8243f_154_145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781" name="Google Shape;3781;g2a46bc8243f_154_145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82" name="Google Shape;3782;g2a46bc8243f_154_145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83" name="Google Shape;3783;g2a46bc8243f_154_145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784" name="Google Shape;3784;g2a46bc8243f_154_1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778" y="1777975"/>
            <a:ext cx="3186700" cy="27710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g2a46bc8243f_154_1473"/>
          <p:cNvSpPr txBox="1">
            <a:spLocks noGrp="1"/>
          </p:cNvSpPr>
          <p:nvPr>
            <p:ph type="title"/>
          </p:nvPr>
        </p:nvSpPr>
        <p:spPr>
          <a:xfrm>
            <a:off x="791250" y="151400"/>
            <a:ext cx="6046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Filter Functions</a:t>
            </a:r>
            <a:endParaRPr/>
          </a:p>
        </p:txBody>
      </p:sp>
      <p:sp>
        <p:nvSpPr>
          <p:cNvPr id="3790" name="Google Shape;3790;g2a46bc8243f_154_1473"/>
          <p:cNvSpPr txBox="1">
            <a:spLocks noGrp="1"/>
          </p:cNvSpPr>
          <p:nvPr>
            <p:ph type="subTitle" idx="2"/>
          </p:nvPr>
        </p:nvSpPr>
        <p:spPr>
          <a:xfrm>
            <a:off x="559763" y="1029750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map() function: built-in function returns the specified iterator with the results after applying the function to each item of a given iterable.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791" name="Google Shape;3791;g2a46bc8243f_154_147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792" name="Google Shape;3792;g2a46bc8243f_154_147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793" name="Google Shape;3793;g2a46bc8243f_154_147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4" name="Google Shape;3794;g2a46bc8243f_154_147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95" name="Google Shape;3795;g2a46bc8243f_154_147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796" name="Google Shape;3796;g2a46bc8243f_154_147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97" name="Google Shape;3797;g2a46bc8243f_154_147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98" name="Google Shape;3798;g2a46bc8243f_154_147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799" name="Google Shape;3799;g2a46bc8243f_154_1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00" y="2288376"/>
            <a:ext cx="4089100" cy="16655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g2a46bc8243f_154_1490"/>
          <p:cNvSpPr txBox="1">
            <a:spLocks noGrp="1"/>
          </p:cNvSpPr>
          <p:nvPr>
            <p:ph type="title"/>
          </p:nvPr>
        </p:nvSpPr>
        <p:spPr>
          <a:xfrm>
            <a:off x="791250" y="151400"/>
            <a:ext cx="6046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Filter Functions</a:t>
            </a:r>
            <a:endParaRPr/>
          </a:p>
        </p:txBody>
      </p:sp>
      <p:sp>
        <p:nvSpPr>
          <p:cNvPr id="3805" name="Google Shape;3805;g2a46bc8243f_154_1490"/>
          <p:cNvSpPr txBox="1">
            <a:spLocks noGrp="1"/>
          </p:cNvSpPr>
          <p:nvPr>
            <p:ph type="subTitle" idx="2"/>
          </p:nvPr>
        </p:nvSpPr>
        <p:spPr>
          <a:xfrm>
            <a:off x="559763" y="1029750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Syntax:</a:t>
            </a:r>
            <a:r>
              <a:rPr lang="en" sz="1500">
                <a:solidFill>
                  <a:srgbClr val="1D1D1D"/>
                </a:solidFill>
              </a:rPr>
              <a:t> map(function, iterable)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items sent to the function as parameters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806" name="Google Shape;3806;g2a46bc8243f_154_149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807" name="Google Shape;3807;g2a46bc8243f_154_149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808" name="Google Shape;3808;g2a46bc8243f_154_149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9" name="Google Shape;3809;g2a46bc8243f_154_149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0" name="Google Shape;3810;g2a46bc8243f_154_149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811" name="Google Shape;3811;g2a46bc8243f_154_149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12" name="Google Shape;3812;g2a46bc8243f_154_149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813" name="Google Shape;3813;g2a46bc8243f_154_149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814" name="Google Shape;3814;g2a46bc8243f_154_1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350" y="2514050"/>
            <a:ext cx="5695950" cy="14287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g2a46bc8243f_154_1507"/>
          <p:cNvSpPr txBox="1">
            <a:spLocks noGrp="1"/>
          </p:cNvSpPr>
          <p:nvPr>
            <p:ph type="title"/>
          </p:nvPr>
        </p:nvSpPr>
        <p:spPr>
          <a:xfrm>
            <a:off x="791250" y="151400"/>
            <a:ext cx="6046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Filter Functions</a:t>
            </a:r>
            <a:endParaRPr/>
          </a:p>
        </p:txBody>
      </p:sp>
      <p:sp>
        <p:nvSpPr>
          <p:cNvPr id="3820" name="Google Shape;3820;g2a46bc8243f_154_1507"/>
          <p:cNvSpPr txBox="1">
            <a:spLocks noGrp="1"/>
          </p:cNvSpPr>
          <p:nvPr>
            <p:ph type="subTitle" idx="2"/>
          </p:nvPr>
        </p:nvSpPr>
        <p:spPr>
          <a:xfrm>
            <a:off x="559763" y="1029750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You can pass one or more iterable to the </a:t>
            </a:r>
            <a:r>
              <a:rPr lang="en" sz="1500" b="1">
                <a:solidFill>
                  <a:srgbClr val="1D1D1D"/>
                </a:solidFill>
              </a:rPr>
              <a:t>map() </a:t>
            </a:r>
            <a:r>
              <a:rPr lang="en" sz="1500">
                <a:solidFill>
                  <a:srgbClr val="1D1D1D"/>
                </a:solidFill>
              </a:rPr>
              <a:t>function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821" name="Google Shape;3821;g2a46bc8243f_154_1507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822" name="Google Shape;3822;g2a46bc8243f_154_1507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823" name="Google Shape;3823;g2a46bc8243f_154_150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4" name="Google Shape;3824;g2a46bc8243f_154_150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5" name="Google Shape;3825;g2a46bc8243f_154_150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826" name="Google Shape;3826;g2a46bc8243f_154_150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27" name="Google Shape;3827;g2a46bc8243f_154_150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828" name="Google Shape;3828;g2a46bc8243f_154_150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829" name="Google Shape;3829;g2a46bc8243f_154_1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226" y="2053925"/>
            <a:ext cx="3498250" cy="19883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g2a46bc8243f_154_1527"/>
          <p:cNvSpPr txBox="1">
            <a:spLocks noGrp="1"/>
          </p:cNvSpPr>
          <p:nvPr>
            <p:ph type="title"/>
          </p:nvPr>
        </p:nvSpPr>
        <p:spPr>
          <a:xfrm>
            <a:off x="791250" y="151400"/>
            <a:ext cx="6046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Filter Functions</a:t>
            </a:r>
            <a:endParaRPr/>
          </a:p>
        </p:txBody>
      </p:sp>
      <p:sp>
        <p:nvSpPr>
          <p:cNvPr id="3835" name="Google Shape;3835;g2a46bc8243f_154_1527"/>
          <p:cNvSpPr txBox="1">
            <a:spLocks noGrp="1"/>
          </p:cNvSpPr>
          <p:nvPr>
            <p:ph type="subTitle" idx="2"/>
          </p:nvPr>
        </p:nvSpPr>
        <p:spPr>
          <a:xfrm>
            <a:off x="559775" y="1029750"/>
            <a:ext cx="7253100" cy="29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The </a:t>
            </a:r>
            <a:r>
              <a:rPr lang="en" sz="1500" b="1">
                <a:solidFill>
                  <a:schemeClr val="accent1"/>
                </a:solidFill>
              </a:rPr>
              <a:t>filter()</a:t>
            </a:r>
            <a:r>
              <a:rPr lang="en" sz="1500">
                <a:solidFill>
                  <a:srgbClr val="1D1D1D"/>
                </a:solidFill>
              </a:rPr>
              <a:t>: Use a filter function to exclude each element in the iterable object to be true or not.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 Syntax: </a:t>
            </a:r>
            <a:r>
              <a:rPr lang="en" sz="1500" b="1">
                <a:solidFill>
                  <a:schemeClr val="accent1"/>
                </a:solidFill>
              </a:rPr>
              <a:t>filter(function, iterable)</a:t>
            </a:r>
            <a:endParaRPr sz="1500" b="1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function:</a:t>
            </a:r>
            <a:r>
              <a:rPr lang="en" sz="1500">
                <a:solidFill>
                  <a:srgbClr val="1D1D1D"/>
                </a:solidFill>
              </a:rPr>
              <a:t> a function that tests if each element of a iterable is true or not.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iterable:</a:t>
            </a:r>
            <a:r>
              <a:rPr lang="en" sz="1500">
                <a:solidFill>
                  <a:srgbClr val="1D1D1D"/>
                </a:solidFill>
              </a:rPr>
              <a:t> iterable to be filtered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836" name="Google Shape;3836;g2a46bc8243f_154_1527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837" name="Google Shape;3837;g2a46bc8243f_154_1527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838" name="Google Shape;3838;g2a46bc8243f_154_152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9" name="Google Shape;3839;g2a46bc8243f_154_152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40" name="Google Shape;3840;g2a46bc8243f_154_152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841" name="Google Shape;3841;g2a46bc8243f_154_15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42" name="Google Shape;3842;g2a46bc8243f_154_15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843" name="Google Shape;3843;g2a46bc8243f_154_15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a46bc8243f_0_25"/>
          <p:cNvSpPr txBox="1"/>
          <p:nvPr/>
        </p:nvSpPr>
        <p:spPr>
          <a:xfrm>
            <a:off x="7200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Introduction to programming 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2" name="Google Shape;1452;g2a46bc8243f_0_25"/>
          <p:cNvSpPr txBox="1"/>
          <p:nvPr/>
        </p:nvSpPr>
        <p:spPr>
          <a:xfrm>
            <a:off x="34761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Control Flow Tools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3" name="Google Shape;1453;g2a46bc8243f_0_25"/>
          <p:cNvSpPr txBox="1"/>
          <p:nvPr/>
        </p:nvSpPr>
        <p:spPr>
          <a:xfrm>
            <a:off x="62322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Structure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4" name="Google Shape;1454;g2a46bc8243f_0_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Sequences</a:t>
            </a:r>
            <a:endParaRPr/>
          </a:p>
        </p:txBody>
      </p:sp>
      <p:sp>
        <p:nvSpPr>
          <p:cNvPr id="1455" name="Google Shape;1455;g2a46bc8243f_0_2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First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56" name="Google Shape;1456;g2a46bc8243f_0_2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Next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57" name="Google Shape;1457;g2a46bc8243f_0_2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Next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58" name="Google Shape;1458;g2a46bc8243f_0_25"/>
          <p:cNvSpPr txBox="1"/>
          <p:nvPr/>
        </p:nvSpPr>
        <p:spPr>
          <a:xfrm>
            <a:off x="7200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Python function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9" name="Google Shape;1459;g2a46bc8243f_0_2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Next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0" name="Google Shape;1460;g2a46bc8243f_0_25"/>
          <p:cNvSpPr txBox="1"/>
          <p:nvPr/>
        </p:nvSpPr>
        <p:spPr>
          <a:xfrm>
            <a:off x="34761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Classes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1" name="Google Shape;1461;g2a46bc8243f_0_2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Next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2" name="Google Shape;1462;g2a46bc8243f_0_2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Scope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3" name="Google Shape;1463;g2a46bc8243f_0_25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Last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464" name="Google Shape;1464;g2a46bc8243f_0_25"/>
          <p:cNvCxnSpPr>
            <a:stCxn id="1465" idx="4"/>
            <a:endCxn id="1459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466" name="Google Shape;1466;g2a46bc8243f_0_25"/>
          <p:cNvGrpSpPr/>
          <p:nvPr/>
        </p:nvGrpSpPr>
        <p:grpSpPr>
          <a:xfrm>
            <a:off x="7238266" y="3053222"/>
            <a:ext cx="179700" cy="179700"/>
            <a:chOff x="7238266" y="3053222"/>
            <a:chExt cx="179700" cy="179700"/>
          </a:xfrm>
        </p:grpSpPr>
        <p:sp>
          <p:nvSpPr>
            <p:cNvPr id="1467" name="Google Shape;1467;g2a46bc8243f_0_2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2a46bc8243f_0_2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9" name="Google Shape;1469;g2a46bc8243f_0_25"/>
          <p:cNvGrpSpPr/>
          <p:nvPr/>
        </p:nvGrpSpPr>
        <p:grpSpPr>
          <a:xfrm>
            <a:off x="1726066" y="2580534"/>
            <a:ext cx="179700" cy="179700"/>
            <a:chOff x="1726066" y="2580534"/>
            <a:chExt cx="179700" cy="179700"/>
          </a:xfrm>
        </p:grpSpPr>
        <p:sp>
          <p:nvSpPr>
            <p:cNvPr id="1470" name="Google Shape;1470;g2a46bc8243f_0_2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2a46bc8243f_0_2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72" name="Google Shape;1472;g2a46bc8243f_0_25"/>
          <p:cNvCxnSpPr>
            <a:stCxn id="1455" idx="2"/>
            <a:endCxn id="1470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473" name="Google Shape;1473;g2a46bc8243f_0_25"/>
          <p:cNvCxnSpPr>
            <a:stCxn id="1456" idx="2"/>
            <a:endCxn id="1474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475" name="Google Shape;1475;g2a46bc8243f_0_25"/>
          <p:cNvCxnSpPr>
            <a:stCxn id="1457" idx="2"/>
            <a:endCxn id="1476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477" name="Google Shape;1477;g2a46bc8243f_0_25"/>
          <p:cNvCxnSpPr>
            <a:stCxn id="1461" idx="0"/>
            <a:endCxn id="1478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479" name="Google Shape;1479;g2a46bc8243f_0_25"/>
          <p:cNvCxnSpPr>
            <a:stCxn id="1463" idx="0"/>
            <a:endCxn id="1467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480" name="Google Shape;1480;g2a46bc8243f_0_25"/>
          <p:cNvCxnSpPr>
            <a:stCxn id="1470" idx="6"/>
            <a:endCxn id="1474" idx="2"/>
          </p:cNvCxnSpPr>
          <p:nvPr/>
        </p:nvCxnSpPr>
        <p:spPr>
          <a:xfrm>
            <a:off x="1905766" y="2670384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1" name="Google Shape;1481;g2a46bc8243f_0_25"/>
          <p:cNvCxnSpPr>
            <a:stCxn id="1474" idx="6"/>
            <a:endCxn id="1476" idx="2"/>
          </p:cNvCxnSpPr>
          <p:nvPr/>
        </p:nvCxnSpPr>
        <p:spPr>
          <a:xfrm>
            <a:off x="4661866" y="2673809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2" name="Google Shape;1482;g2a46bc8243f_0_25"/>
          <p:cNvCxnSpPr>
            <a:stCxn id="1476" idx="6"/>
            <a:endCxn id="1465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g2a46bc8243f_0_25"/>
          <p:cNvCxnSpPr>
            <a:stCxn id="1467" idx="2"/>
            <a:endCxn id="1478" idx="6"/>
          </p:cNvCxnSpPr>
          <p:nvPr/>
        </p:nvCxnSpPr>
        <p:spPr>
          <a:xfrm rot="10800000">
            <a:off x="4661866" y="3142472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4" name="Google Shape;1484;g2a46bc8243f_0_25"/>
          <p:cNvCxnSpPr>
            <a:stCxn id="1478" idx="2"/>
            <a:endCxn id="1465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85" name="Google Shape;1485;g2a46bc8243f_0_2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465" name="Google Shape;1465;g2a46bc8243f_0_2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2a46bc8243f_0_2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7" name="Google Shape;1487;g2a46bc8243f_0_25"/>
          <p:cNvGrpSpPr/>
          <p:nvPr/>
        </p:nvGrpSpPr>
        <p:grpSpPr>
          <a:xfrm>
            <a:off x="4482166" y="2583959"/>
            <a:ext cx="179700" cy="179700"/>
            <a:chOff x="4482166" y="2580534"/>
            <a:chExt cx="179700" cy="179700"/>
          </a:xfrm>
        </p:grpSpPr>
        <p:sp>
          <p:nvSpPr>
            <p:cNvPr id="1474" name="Google Shape;1474;g2a46bc8243f_0_2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2a46bc8243f_0_2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9" name="Google Shape;1489;g2a46bc8243f_0_2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478" name="Google Shape;1478;g2a46bc8243f_0_2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2a46bc8243f_0_2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g2a46bc8243f_0_2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476" name="Google Shape;1476;g2a46bc8243f_0_2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2a46bc8243f_0_2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2a46bc8243f_154_1543"/>
          <p:cNvSpPr txBox="1">
            <a:spLocks noGrp="1"/>
          </p:cNvSpPr>
          <p:nvPr>
            <p:ph type="title"/>
          </p:nvPr>
        </p:nvSpPr>
        <p:spPr>
          <a:xfrm>
            <a:off x="791250" y="151400"/>
            <a:ext cx="6046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Filter Functions</a:t>
            </a:r>
            <a:endParaRPr/>
          </a:p>
        </p:txBody>
      </p:sp>
      <p:sp>
        <p:nvSpPr>
          <p:cNvPr id="3849" name="Google Shape;3849;g2a46bc8243f_154_1543"/>
          <p:cNvSpPr txBox="1">
            <a:spLocks noGrp="1"/>
          </p:cNvSpPr>
          <p:nvPr>
            <p:ph type="subTitle" idx="2"/>
          </p:nvPr>
        </p:nvSpPr>
        <p:spPr>
          <a:xfrm>
            <a:off x="559775" y="1029750"/>
            <a:ext cx="72531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Example:  </a:t>
            </a:r>
            <a:r>
              <a:rPr lang="en" sz="1500"/>
              <a:t>filter ()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850" name="Google Shape;3850;g2a46bc8243f_154_154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851" name="Google Shape;3851;g2a46bc8243f_154_154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852" name="Google Shape;3852;g2a46bc8243f_154_154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3" name="Google Shape;3853;g2a46bc8243f_154_154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54" name="Google Shape;3854;g2a46bc8243f_154_154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855" name="Google Shape;3855;g2a46bc8243f_154_154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56" name="Google Shape;3856;g2a46bc8243f_154_154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857" name="Google Shape;3857;g2a46bc8243f_154_154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858" name="Google Shape;3858;g2a46bc8243f_154_1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52" y="1118800"/>
            <a:ext cx="4289825" cy="3456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2a46bc8243f_154_1559"/>
          <p:cNvSpPr txBox="1">
            <a:spLocks noGrp="1"/>
          </p:cNvSpPr>
          <p:nvPr>
            <p:ph type="title"/>
          </p:nvPr>
        </p:nvSpPr>
        <p:spPr>
          <a:xfrm>
            <a:off x="791250" y="151400"/>
            <a:ext cx="69060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Statements and Scope</a:t>
            </a:r>
            <a:endParaRPr/>
          </a:p>
        </p:txBody>
      </p:sp>
      <p:sp>
        <p:nvSpPr>
          <p:cNvPr id="3864" name="Google Shape;3864;g2a46bc8243f_154_1559"/>
          <p:cNvSpPr txBox="1">
            <a:spLocks noGrp="1"/>
          </p:cNvSpPr>
          <p:nvPr>
            <p:ph type="subTitle" idx="2"/>
          </p:nvPr>
        </p:nvSpPr>
        <p:spPr>
          <a:xfrm>
            <a:off x="559763" y="1029750"/>
            <a:ext cx="7253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A function can be termed a Nested function when is defined inside another function.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Nested functions can access variables of the enclosing scope.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865" name="Google Shape;3865;g2a46bc8243f_154_1559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866" name="Google Shape;3866;g2a46bc8243f_154_155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867" name="Google Shape;3867;g2a46bc8243f_154_155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8" name="Google Shape;3868;g2a46bc8243f_154_155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9" name="Google Shape;3869;g2a46bc8243f_154_155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870" name="Google Shape;3870;g2a46bc8243f_154_155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71" name="Google Shape;3871;g2a46bc8243f_154_155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872" name="Google Shape;3872;g2a46bc8243f_154_155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873" name="Google Shape;3873;g2a46bc8243f_154_1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751" y="2240875"/>
            <a:ext cx="3728850" cy="23539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g2a46bc8243f_154_1576"/>
          <p:cNvSpPr txBox="1">
            <a:spLocks noGrp="1"/>
          </p:cNvSpPr>
          <p:nvPr>
            <p:ph type="title"/>
          </p:nvPr>
        </p:nvSpPr>
        <p:spPr>
          <a:xfrm>
            <a:off x="791250" y="120250"/>
            <a:ext cx="69060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Statements and Scope</a:t>
            </a:r>
            <a:endParaRPr/>
          </a:p>
        </p:txBody>
      </p:sp>
      <p:sp>
        <p:nvSpPr>
          <p:cNvPr id="3879" name="Google Shape;3879;g2a46bc8243f_154_1576"/>
          <p:cNvSpPr txBox="1">
            <a:spLocks noGrp="1"/>
          </p:cNvSpPr>
          <p:nvPr>
            <p:ph type="subTitle" idx="2"/>
          </p:nvPr>
        </p:nvSpPr>
        <p:spPr>
          <a:xfrm>
            <a:off x="568665" y="1962625"/>
            <a:ext cx="15870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D1D"/>
                </a:solidFill>
              </a:rPr>
              <a:t>▪ </a:t>
            </a:r>
            <a:r>
              <a:rPr lang="en" sz="1800" b="1">
                <a:solidFill>
                  <a:schemeClr val="accent1"/>
                </a:solidFill>
              </a:rPr>
              <a:t>Example</a:t>
            </a:r>
            <a:r>
              <a:rPr lang="en" sz="1800" b="1">
                <a:solidFill>
                  <a:srgbClr val="1D1D1D"/>
                </a:solidFill>
              </a:rPr>
              <a:t>:</a:t>
            </a:r>
            <a:endParaRPr sz="18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880" name="Google Shape;3880;g2a46bc8243f_154_1576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881" name="Google Shape;3881;g2a46bc8243f_154_157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882" name="Google Shape;3882;g2a46bc8243f_154_157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g2a46bc8243f_154_157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4" name="Google Shape;3884;g2a46bc8243f_154_157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885" name="Google Shape;3885;g2a46bc8243f_154_157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86" name="Google Shape;3886;g2a46bc8243f_154_157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887" name="Google Shape;3887;g2a46bc8243f_154_157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888" name="Google Shape;3888;g2a46bc8243f_154_1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877" y="959500"/>
            <a:ext cx="3030900" cy="3825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2a46bc8243f_154_1591"/>
          <p:cNvSpPr txBox="1">
            <a:spLocks noGrp="1"/>
          </p:cNvSpPr>
          <p:nvPr>
            <p:ph type="title"/>
          </p:nvPr>
        </p:nvSpPr>
        <p:spPr>
          <a:xfrm>
            <a:off x="791250" y="151400"/>
            <a:ext cx="6046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Scope of Variables</a:t>
            </a:r>
            <a:endParaRPr/>
          </a:p>
        </p:txBody>
      </p:sp>
      <p:sp>
        <p:nvSpPr>
          <p:cNvPr id="3894" name="Google Shape;3894;g2a46bc8243f_154_1591"/>
          <p:cNvSpPr txBox="1">
            <a:spLocks noGrp="1"/>
          </p:cNvSpPr>
          <p:nvPr>
            <p:ph type="subTitle" idx="2"/>
          </p:nvPr>
        </p:nvSpPr>
        <p:spPr>
          <a:xfrm>
            <a:off x="555300" y="1221450"/>
            <a:ext cx="7253100" cy="29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If you create a variable with the same name inside a function. 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This variable will be local, and can only be used inside the function.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non-local variables are read-only by default and they must be 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declared explicitly as non-local (using nonlocal keyword) in order to modify them.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895" name="Google Shape;3895;g2a46bc8243f_154_1591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896" name="Google Shape;3896;g2a46bc8243f_154_159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897" name="Google Shape;3897;g2a46bc8243f_154_159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g2a46bc8243f_154_159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99" name="Google Shape;3899;g2a46bc8243f_154_159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900" name="Google Shape;3900;g2a46bc8243f_154_159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01" name="Google Shape;3901;g2a46bc8243f_154_159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02" name="Google Shape;3902;g2a46bc8243f_154_159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2a46bc8243f_154_1606"/>
          <p:cNvSpPr txBox="1">
            <a:spLocks noGrp="1"/>
          </p:cNvSpPr>
          <p:nvPr>
            <p:ph type="title"/>
          </p:nvPr>
        </p:nvSpPr>
        <p:spPr>
          <a:xfrm>
            <a:off x="791250" y="151400"/>
            <a:ext cx="69060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Variables</a:t>
            </a:r>
            <a:endParaRPr/>
          </a:p>
        </p:txBody>
      </p:sp>
      <p:sp>
        <p:nvSpPr>
          <p:cNvPr id="3908" name="Google Shape;3908;g2a46bc8243f_154_1606"/>
          <p:cNvSpPr txBox="1">
            <a:spLocks noGrp="1"/>
          </p:cNvSpPr>
          <p:nvPr>
            <p:ph type="subTitle" idx="2"/>
          </p:nvPr>
        </p:nvSpPr>
        <p:spPr>
          <a:xfrm>
            <a:off x="559775" y="1029750"/>
            <a:ext cx="72531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In Python a local variable is a variable defined inside a function.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local variables cannot be used outside of the scope of the function, And trying to do this without defining the variable outside the function will cause an error.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909" name="Google Shape;3909;g2a46bc8243f_154_1606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910" name="Google Shape;3910;g2a46bc8243f_154_160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911" name="Google Shape;3911;g2a46bc8243f_154_160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g2a46bc8243f_154_160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3" name="Google Shape;3913;g2a46bc8243f_154_160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914" name="Google Shape;3914;g2a46bc8243f_154_160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15" name="Google Shape;3915;g2a46bc8243f_154_160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16" name="Google Shape;3916;g2a46bc8243f_154_160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917" name="Google Shape;3917;g2a46bc8243f_154_1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800" y="2441775"/>
            <a:ext cx="2078400" cy="24112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g2a46bc8243f_154_1623"/>
          <p:cNvSpPr txBox="1">
            <a:spLocks noGrp="1"/>
          </p:cNvSpPr>
          <p:nvPr>
            <p:ph type="title"/>
          </p:nvPr>
        </p:nvSpPr>
        <p:spPr>
          <a:xfrm>
            <a:off x="791250" y="151400"/>
            <a:ext cx="69060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Variables</a:t>
            </a:r>
            <a:endParaRPr/>
          </a:p>
        </p:txBody>
      </p:sp>
      <p:sp>
        <p:nvSpPr>
          <p:cNvPr id="3923" name="Google Shape;3923;g2a46bc8243f_154_1623"/>
          <p:cNvSpPr txBox="1">
            <a:spLocks noGrp="1"/>
          </p:cNvSpPr>
          <p:nvPr>
            <p:ph type="subTitle" idx="2"/>
          </p:nvPr>
        </p:nvSpPr>
        <p:spPr>
          <a:xfrm>
            <a:off x="559775" y="1029750"/>
            <a:ext cx="72531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In Python a global variable is a variable defined outside a function.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global variables can be used inside the scope of the function.</a:t>
            </a: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Example</a:t>
            </a:r>
            <a:r>
              <a:rPr lang="en" sz="1500" b="1">
                <a:solidFill>
                  <a:srgbClr val="1D1D1D"/>
                </a:solidFill>
              </a:rPr>
              <a:t>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924" name="Google Shape;3924;g2a46bc8243f_154_162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925" name="Google Shape;3925;g2a46bc8243f_154_162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926" name="Google Shape;3926;g2a46bc8243f_154_162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g2a46bc8243f_154_162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28" name="Google Shape;3928;g2a46bc8243f_154_162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929" name="Google Shape;3929;g2a46bc8243f_154_16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30" name="Google Shape;3930;g2a46bc8243f_154_16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31" name="Google Shape;3931;g2a46bc8243f_154_16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932" name="Google Shape;3932;g2a46bc8243f_154_1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54" y="2076775"/>
            <a:ext cx="3052500" cy="2117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g2a46bc8243f_154_163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938" name="Google Shape;3938;g2a46bc8243f_154_1639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3939" name="Google Shape;3939;g2a46bc8243f_154_16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40" name="Google Shape;3940;g2a46bc8243f_154_1639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3941" name="Google Shape;3941;g2a46bc8243f_154_16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2" name="Google Shape;3942;g2a46bc8243f_154_16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3" name="Google Shape;3943;g2a46bc8243f_154_16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44" name="Google Shape;3944;g2a46bc8243f_154_16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Classes</a:t>
            </a:r>
            <a:endParaRPr/>
          </a:p>
        </p:txBody>
      </p:sp>
      <p:grpSp>
        <p:nvGrpSpPr>
          <p:cNvPr id="3945" name="Google Shape;3945;g2a46bc8243f_154_163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3946" name="Google Shape;3946;g2a46bc8243f_154_16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g2a46bc8243f_154_16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g2a46bc8243f_154_16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g2a46bc8243f_154_16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g2a46bc8243f_154_16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1" name="Google Shape;3951;g2a46bc8243f_154_16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52" name="Google Shape;3952;g2a46bc8243f_154_16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3953" name="Google Shape;3953;g2a46bc8243f_154_16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4" name="Google Shape;3954;g2a46bc8243f_154_16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5" name="Google Shape;3955;g2a46bc8243f_154_16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6" name="Google Shape;3956;g2a46bc8243f_154_16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7" name="Google Shape;3957;g2a46bc8243f_154_16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8" name="Google Shape;3958;g2a46bc8243f_154_16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9" name="Google Shape;3959;g2a46bc8243f_154_16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60" name="Google Shape;3960;g2a46bc8243f_154_1639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3961" name="Google Shape;3961;g2a46bc8243f_154_16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2" name="Google Shape;3962;g2a46bc8243f_154_16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3" name="Google Shape;3963;g2a46bc8243f_154_16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4" name="Google Shape;3964;g2a46bc8243f_154_16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5" name="Google Shape;3965;g2a46bc8243f_154_16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6" name="Google Shape;3966;g2a46bc8243f_154_16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7" name="Google Shape;3967;g2a46bc8243f_154_16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68" name="Google Shape;3968;g2a46bc8243f_154_1639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3969" name="Google Shape;3969;g2a46bc8243f_154_16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g2a46bc8243f_154_16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71" name="Google Shape;3971;g2a46bc8243f_154_1639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3972" name="Google Shape;3972;g2a46bc8243f_154_16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3" name="Google Shape;3973;g2a46bc8243f_154_16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74" name="Google Shape;3974;g2a46bc8243f_154_16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5" name="Google Shape;3975;g2a46bc8243f_154_16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3976" name="Google Shape;3976;g2a46bc8243f_154_16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77" name="Google Shape;3977;g2a46bc8243f_154_16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78" name="Google Shape;3978;g2a46bc8243f_154_16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g2a46bc8243f_154_1684"/>
          <p:cNvSpPr txBox="1">
            <a:spLocks noGrp="1"/>
          </p:cNvSpPr>
          <p:nvPr>
            <p:ph type="title"/>
          </p:nvPr>
        </p:nvSpPr>
        <p:spPr>
          <a:xfrm>
            <a:off x="7551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 Definition Syntax</a:t>
            </a:r>
            <a:endParaRPr/>
          </a:p>
        </p:txBody>
      </p:sp>
      <p:sp>
        <p:nvSpPr>
          <p:cNvPr id="3984" name="Google Shape;3984;g2a46bc8243f_154_1684"/>
          <p:cNvSpPr txBox="1">
            <a:spLocks noGrp="1"/>
          </p:cNvSpPr>
          <p:nvPr>
            <p:ph type="subTitle" idx="2"/>
          </p:nvPr>
        </p:nvSpPr>
        <p:spPr>
          <a:xfrm>
            <a:off x="574900" y="1003625"/>
            <a:ext cx="72531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Python is an object-oriented programming language. Everything in python is an object.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Class is an object constructor, which means of creating a structured code in the same block.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D"/>
                </a:solidFill>
              </a:rPr>
              <a:t>▪ </a:t>
            </a:r>
            <a:r>
              <a:rPr lang="en" sz="1500" b="1">
                <a:solidFill>
                  <a:schemeClr val="accent1"/>
                </a:solidFill>
              </a:rPr>
              <a:t>Python Class Syntax:</a:t>
            </a: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3985" name="Google Shape;3985;g2a46bc8243f_154_168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3986" name="Google Shape;3986;g2a46bc8243f_154_168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3987" name="Google Shape;3987;g2a46bc8243f_154_168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8" name="Google Shape;3988;g2a46bc8243f_154_168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89" name="Google Shape;3989;g2a46bc8243f_154_168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3990" name="Google Shape;3990;g2a46bc8243f_154_168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91" name="Google Shape;3991;g2a46bc8243f_154_168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92" name="Google Shape;3992;g2a46bc8243f_154_168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993" name="Google Shape;3993;g2a46bc8243f_154_1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751" y="2480525"/>
            <a:ext cx="2156702" cy="15617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g2a46bc8243f_154_1704"/>
          <p:cNvSpPr txBox="1">
            <a:spLocks noGrp="1"/>
          </p:cNvSpPr>
          <p:nvPr>
            <p:ph type="title"/>
          </p:nvPr>
        </p:nvSpPr>
        <p:spPr>
          <a:xfrm>
            <a:off x="7551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 Definition Syntax</a:t>
            </a:r>
            <a:endParaRPr/>
          </a:p>
        </p:txBody>
      </p:sp>
      <p:sp>
        <p:nvSpPr>
          <p:cNvPr id="3999" name="Google Shape;3999;g2a46bc8243f_154_1704"/>
          <p:cNvSpPr txBox="1">
            <a:spLocks noGrp="1"/>
          </p:cNvSpPr>
          <p:nvPr>
            <p:ph type="subTitle" idx="2"/>
          </p:nvPr>
        </p:nvSpPr>
        <p:spPr>
          <a:xfrm>
            <a:off x="574900" y="1003625"/>
            <a:ext cx="7253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Use the keyword class when you want to initialize a class.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4000" name="Google Shape;4000;g2a46bc8243f_154_170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4001" name="Google Shape;4001;g2a46bc8243f_154_170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4002" name="Google Shape;4002;g2a46bc8243f_154_170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3" name="Google Shape;4003;g2a46bc8243f_154_170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04" name="Google Shape;4004;g2a46bc8243f_154_170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4005" name="Google Shape;4005;g2a46bc8243f_154_170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06" name="Google Shape;4006;g2a46bc8243f_154_170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07" name="Google Shape;4007;g2a46bc8243f_154_170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08" name="Google Shape;4008;g2a46bc8243f_154_1704"/>
          <p:cNvPicPr preferRelativeResize="0"/>
          <p:nvPr/>
        </p:nvPicPr>
        <p:blipFill rotWithShape="1">
          <a:blip r:embed="rId3">
            <a:alphaModFix/>
          </a:blip>
          <a:srcRect t="10265"/>
          <a:stretch/>
        </p:blipFill>
        <p:spPr>
          <a:xfrm>
            <a:off x="2796275" y="1892350"/>
            <a:ext cx="3013103" cy="17322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g2a46bc8243f_154_1720"/>
          <p:cNvSpPr txBox="1">
            <a:spLocks noGrp="1"/>
          </p:cNvSpPr>
          <p:nvPr>
            <p:ph type="title"/>
          </p:nvPr>
        </p:nvSpPr>
        <p:spPr>
          <a:xfrm>
            <a:off x="7551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Create an Object</a:t>
            </a:r>
            <a:endParaRPr/>
          </a:p>
        </p:txBody>
      </p:sp>
      <p:sp>
        <p:nvSpPr>
          <p:cNvPr id="4014" name="Google Shape;4014;g2a46bc8243f_154_1720"/>
          <p:cNvSpPr txBox="1">
            <a:spLocks noGrp="1"/>
          </p:cNvSpPr>
          <p:nvPr>
            <p:ph type="subTitle" idx="2"/>
          </p:nvPr>
        </p:nvSpPr>
        <p:spPr>
          <a:xfrm>
            <a:off x="574900" y="1003625"/>
            <a:ext cx="7253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You can use the class name </a:t>
            </a:r>
            <a:r>
              <a:rPr lang="en" sz="1500" b="1">
                <a:solidFill>
                  <a:srgbClr val="1D1D1D"/>
                </a:solidFill>
              </a:rPr>
              <a:t>(MyClass)</a:t>
            </a:r>
            <a:r>
              <a:rPr lang="en" sz="1500">
                <a:solidFill>
                  <a:srgbClr val="1D1D1D"/>
                </a:solidFill>
              </a:rPr>
              <a:t> to create objects.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4015" name="Google Shape;4015;g2a46bc8243f_154_172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4016" name="Google Shape;4016;g2a46bc8243f_154_172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4017" name="Google Shape;4017;g2a46bc8243f_154_172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8" name="Google Shape;4018;g2a46bc8243f_154_172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9" name="Google Shape;4019;g2a46bc8243f_154_172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4020" name="Google Shape;4020;g2a46bc8243f_154_172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21" name="Google Shape;4021;g2a46bc8243f_154_172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22" name="Google Shape;4022;g2a46bc8243f_154_172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23" name="Google Shape;4023;g2a46bc8243f_154_1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150" y="1725737"/>
            <a:ext cx="2067673" cy="215503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a46bc8243f_0_1486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Programming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98" name="Google Shape;1498;g2a46bc8243f_0_1486"/>
          <p:cNvGrpSpPr/>
          <p:nvPr/>
        </p:nvGrpSpPr>
        <p:grpSpPr>
          <a:xfrm>
            <a:off x="1096850" y="3242809"/>
            <a:ext cx="3936668" cy="134070"/>
            <a:chOff x="1096850" y="3242809"/>
            <a:chExt cx="3936668" cy="134070"/>
          </a:xfrm>
        </p:grpSpPr>
        <p:cxnSp>
          <p:nvCxnSpPr>
            <p:cNvPr id="1499" name="Google Shape;1499;g2a46bc8243f_0_1486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00" name="Google Shape;1500;g2a46bc8243f_0_1486"/>
            <p:cNvGrpSpPr/>
            <p:nvPr/>
          </p:nvGrpSpPr>
          <p:grpSpPr>
            <a:xfrm>
              <a:off x="4899449" y="3242809"/>
              <a:ext cx="134070" cy="134070"/>
              <a:chOff x="8382514" y="1084976"/>
              <a:chExt cx="265800" cy="265800"/>
            </a:xfrm>
          </p:grpSpPr>
          <p:sp>
            <p:nvSpPr>
              <p:cNvPr id="1501" name="Google Shape;1501;g2a46bc8243f_0_1486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g2a46bc8243f_0_1486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03" name="Google Shape;1503;g2a46bc8243f_0_1486"/>
          <p:cNvGrpSpPr/>
          <p:nvPr/>
        </p:nvGrpSpPr>
        <p:grpSpPr>
          <a:xfrm>
            <a:off x="8017402" y="-313900"/>
            <a:ext cx="134100" cy="1891393"/>
            <a:chOff x="8017402" y="-313900"/>
            <a:chExt cx="134100" cy="1891393"/>
          </a:xfrm>
        </p:grpSpPr>
        <p:sp>
          <p:nvSpPr>
            <p:cNvPr id="1504" name="Google Shape;1504;g2a46bc8243f_0_1486"/>
            <p:cNvSpPr/>
            <p:nvPr/>
          </p:nvSpPr>
          <p:spPr>
            <a:xfrm rot="5400000">
              <a:off x="8017402" y="1443393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5" name="Google Shape;1505;g2a46bc8243f_0_1486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6" name="Google Shape;1506;g2a46bc8243f_0_1486"/>
            <p:cNvSpPr/>
            <p:nvPr/>
          </p:nvSpPr>
          <p:spPr>
            <a:xfrm rot="5400000">
              <a:off x="8047559" y="1473505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7" name="Google Shape;1507;g2a46bc8243f_0_1486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508" name="Google Shape;1508;g2a46bc8243f_0_1486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9" name="Google Shape;1509;g2a46bc8243f_0_1486"/>
            <p:cNvGrpSpPr/>
            <p:nvPr/>
          </p:nvGrpSpPr>
          <p:grpSpPr>
            <a:xfrm>
              <a:off x="7728425" y="3524083"/>
              <a:ext cx="134004" cy="134004"/>
              <a:chOff x="8356813" y="1074288"/>
              <a:chExt cx="351900" cy="351900"/>
            </a:xfrm>
          </p:grpSpPr>
          <p:sp>
            <p:nvSpPr>
              <p:cNvPr id="1510" name="Google Shape;1510;g2a46bc8243f_0_148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g2a46bc8243f_0_148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2" name="Google Shape;1512;g2a46bc8243f_0_1486"/>
            <p:cNvGrpSpPr/>
            <p:nvPr/>
          </p:nvGrpSpPr>
          <p:grpSpPr>
            <a:xfrm>
              <a:off x="7344350" y="3150258"/>
              <a:ext cx="134004" cy="134004"/>
              <a:chOff x="8356813" y="1074288"/>
              <a:chExt cx="351900" cy="351900"/>
            </a:xfrm>
          </p:grpSpPr>
          <p:sp>
            <p:nvSpPr>
              <p:cNvPr id="1513" name="Google Shape;1513;g2a46bc8243f_0_148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g2a46bc8243f_0_148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5" name="Google Shape;1515;g2a46bc8243f_0_1486"/>
            <p:cNvGrpSpPr/>
            <p:nvPr/>
          </p:nvGrpSpPr>
          <p:grpSpPr>
            <a:xfrm>
              <a:off x="8337800" y="2464058"/>
              <a:ext cx="134004" cy="134004"/>
              <a:chOff x="8356813" y="1074288"/>
              <a:chExt cx="351900" cy="351900"/>
            </a:xfrm>
          </p:grpSpPr>
          <p:sp>
            <p:nvSpPr>
              <p:cNvPr id="1516" name="Google Shape;1516;g2a46bc8243f_0_148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g2a46bc8243f_0_148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8" name="Google Shape;1518;g2a46bc8243f_0_1486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2a46bc8243f_154_1737"/>
          <p:cNvSpPr txBox="1">
            <a:spLocks noGrp="1"/>
          </p:cNvSpPr>
          <p:nvPr>
            <p:ph type="title"/>
          </p:nvPr>
        </p:nvSpPr>
        <p:spPr>
          <a:xfrm>
            <a:off x="7551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__init__() Function</a:t>
            </a:r>
            <a:endParaRPr/>
          </a:p>
        </p:txBody>
      </p:sp>
      <p:sp>
        <p:nvSpPr>
          <p:cNvPr id="4029" name="Google Shape;4029;g2a46bc8243f_154_1737"/>
          <p:cNvSpPr txBox="1">
            <a:spLocks noGrp="1"/>
          </p:cNvSpPr>
          <p:nvPr>
            <p:ph type="subTitle" idx="2"/>
          </p:nvPr>
        </p:nvSpPr>
        <p:spPr>
          <a:xfrm>
            <a:off x="574900" y="1003625"/>
            <a:ext cx="3917700" cy="25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The previous examples are the simplest form of using the classes and objects, in real world applications it is different.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All classes have function called __init__(), which will be executed when the class is executed.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4030" name="Google Shape;4030;g2a46bc8243f_154_1737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4031" name="Google Shape;4031;g2a46bc8243f_154_1737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4032" name="Google Shape;4032;g2a46bc8243f_154_173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3" name="Google Shape;4033;g2a46bc8243f_154_173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4" name="Google Shape;4034;g2a46bc8243f_154_173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4035" name="Google Shape;4035;g2a46bc8243f_154_17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36" name="Google Shape;4036;g2a46bc8243f_154_17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37" name="Google Shape;4037;g2a46bc8243f_154_17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38" name="Google Shape;4038;g2a46bc8243f_154_1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825" y="1087601"/>
            <a:ext cx="2680275" cy="25102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g2a46bc8243f_154_1754"/>
          <p:cNvSpPr txBox="1">
            <a:spLocks noGrp="1"/>
          </p:cNvSpPr>
          <p:nvPr>
            <p:ph type="title"/>
          </p:nvPr>
        </p:nvSpPr>
        <p:spPr>
          <a:xfrm>
            <a:off x="7551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Object Methods</a:t>
            </a:r>
            <a:endParaRPr/>
          </a:p>
        </p:txBody>
      </p:sp>
      <p:sp>
        <p:nvSpPr>
          <p:cNvPr id="4044" name="Google Shape;4044;g2a46bc8243f_154_1754"/>
          <p:cNvSpPr txBox="1">
            <a:spLocks noGrp="1"/>
          </p:cNvSpPr>
          <p:nvPr>
            <p:ph type="subTitle" idx="2"/>
          </p:nvPr>
        </p:nvSpPr>
        <p:spPr>
          <a:xfrm>
            <a:off x="574900" y="1003625"/>
            <a:ext cx="69666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Objects can contain methods and functions that belong to the same class.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4045" name="Google Shape;4045;g2a46bc8243f_154_175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4046" name="Google Shape;4046;g2a46bc8243f_154_175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4047" name="Google Shape;4047;g2a46bc8243f_154_175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8" name="Google Shape;4048;g2a46bc8243f_154_175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9" name="Google Shape;4049;g2a46bc8243f_154_175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4050" name="Google Shape;4050;g2a46bc8243f_154_175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51" name="Google Shape;4051;g2a46bc8243f_154_175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52" name="Google Shape;4052;g2a46bc8243f_154_175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53" name="Google Shape;4053;g2a46bc8243f_154_1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875" y="1836250"/>
            <a:ext cx="3894375" cy="2224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2a46bc8243f_154_1771"/>
          <p:cNvSpPr txBox="1">
            <a:spLocks noGrp="1"/>
          </p:cNvSpPr>
          <p:nvPr>
            <p:ph type="title"/>
          </p:nvPr>
        </p:nvSpPr>
        <p:spPr>
          <a:xfrm>
            <a:off x="741750" y="-4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self Parameter</a:t>
            </a:r>
            <a:endParaRPr/>
          </a:p>
        </p:txBody>
      </p:sp>
      <p:sp>
        <p:nvSpPr>
          <p:cNvPr id="4059" name="Google Shape;4059;g2a46bc8243f_154_1771"/>
          <p:cNvSpPr txBox="1">
            <a:spLocks noGrp="1"/>
          </p:cNvSpPr>
          <p:nvPr>
            <p:ph type="subTitle" idx="2"/>
          </p:nvPr>
        </p:nvSpPr>
        <p:spPr>
          <a:xfrm>
            <a:off x="574900" y="789975"/>
            <a:ext cx="69666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The self parameter is a reference to the current instance of the class, used to access all variables that belongs the same class.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4060" name="Google Shape;4060;g2a46bc8243f_154_1771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4061" name="Google Shape;4061;g2a46bc8243f_154_177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4062" name="Google Shape;4062;g2a46bc8243f_154_177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g2a46bc8243f_154_177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64" name="Google Shape;4064;g2a46bc8243f_154_177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4065" name="Google Shape;4065;g2a46bc8243f_154_177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66" name="Google Shape;4066;g2a46bc8243f_154_177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67" name="Google Shape;4067;g2a46bc8243f_154_177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68" name="Google Shape;4068;g2a46bc8243f_154_1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00" y="1605025"/>
            <a:ext cx="3773975" cy="30129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Google Shape;4073;g2a46bc8243f_154_1788"/>
          <p:cNvSpPr txBox="1">
            <a:spLocks noGrp="1"/>
          </p:cNvSpPr>
          <p:nvPr>
            <p:ph type="title"/>
          </p:nvPr>
        </p:nvSpPr>
        <p:spPr>
          <a:xfrm>
            <a:off x="741750" y="-4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Modify Object Properties</a:t>
            </a:r>
            <a:endParaRPr/>
          </a:p>
        </p:txBody>
      </p:sp>
      <p:sp>
        <p:nvSpPr>
          <p:cNvPr id="4074" name="Google Shape;4074;g2a46bc8243f_154_1788"/>
          <p:cNvSpPr txBox="1">
            <a:spLocks noGrp="1"/>
          </p:cNvSpPr>
          <p:nvPr>
            <p:ph type="subTitle" idx="2"/>
          </p:nvPr>
        </p:nvSpPr>
        <p:spPr>
          <a:xfrm>
            <a:off x="574900" y="789975"/>
            <a:ext cx="6966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We can modify the object properties by assigning new value.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4075" name="Google Shape;4075;g2a46bc8243f_154_1788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4076" name="Google Shape;4076;g2a46bc8243f_154_1788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4077" name="Google Shape;4077;g2a46bc8243f_154_178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g2a46bc8243f_154_178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79" name="Google Shape;4079;g2a46bc8243f_154_178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4080" name="Google Shape;4080;g2a46bc8243f_154_178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81" name="Google Shape;4081;g2a46bc8243f_154_178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82" name="Google Shape;4082;g2a46bc8243f_154_178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83" name="Google Shape;4083;g2a46bc8243f_154_1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350" y="1456175"/>
            <a:ext cx="3799900" cy="28577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g2a46bc8243f_154_1806"/>
          <p:cNvSpPr txBox="1">
            <a:spLocks noGrp="1"/>
          </p:cNvSpPr>
          <p:nvPr>
            <p:ph type="title"/>
          </p:nvPr>
        </p:nvSpPr>
        <p:spPr>
          <a:xfrm>
            <a:off x="741750" y="-4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Delete Object Properties</a:t>
            </a:r>
            <a:endParaRPr/>
          </a:p>
        </p:txBody>
      </p:sp>
      <p:sp>
        <p:nvSpPr>
          <p:cNvPr id="4089" name="Google Shape;4089;g2a46bc8243f_154_1806"/>
          <p:cNvSpPr txBox="1">
            <a:spLocks noGrp="1"/>
          </p:cNvSpPr>
          <p:nvPr>
            <p:ph type="subTitle" idx="2"/>
          </p:nvPr>
        </p:nvSpPr>
        <p:spPr>
          <a:xfrm>
            <a:off x="574900" y="789975"/>
            <a:ext cx="6966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We can delete the object properties by using the del keyword.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4090" name="Google Shape;4090;g2a46bc8243f_154_1806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4091" name="Google Shape;4091;g2a46bc8243f_154_180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4092" name="Google Shape;4092;g2a46bc8243f_154_180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3" name="Google Shape;4093;g2a46bc8243f_154_180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94" name="Google Shape;4094;g2a46bc8243f_154_180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4095" name="Google Shape;4095;g2a46bc8243f_154_180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96" name="Google Shape;4096;g2a46bc8243f_154_180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097" name="Google Shape;4097;g2a46bc8243f_154_180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98" name="Google Shape;4098;g2a46bc8243f_154_1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925" y="1342300"/>
            <a:ext cx="4693851" cy="3003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2a46bc8243f_154_18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4104" name="Google Shape;4104;g2a46bc8243f_154_1824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4105" name="Google Shape;4105;g2a46bc8243f_154_18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6" name="Google Shape;4106;g2a46bc8243f_154_1824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4107" name="Google Shape;4107;g2a46bc8243f_154_182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g2a46bc8243f_154_182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g2a46bc8243f_154_182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10" name="Google Shape;4110;g2a46bc8243f_154_18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Scopes</a:t>
            </a:r>
            <a:endParaRPr/>
          </a:p>
        </p:txBody>
      </p:sp>
      <p:grpSp>
        <p:nvGrpSpPr>
          <p:cNvPr id="4111" name="Google Shape;4111;g2a46bc8243f_154_1824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4112" name="Google Shape;4112;g2a46bc8243f_154_1824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g2a46bc8243f_154_1824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g2a46bc8243f_154_1824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g2a46bc8243f_154_1824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g2a46bc8243f_154_1824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7" name="Google Shape;4117;g2a46bc8243f_154_18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18" name="Google Shape;4118;g2a46bc8243f_154_1824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4119" name="Google Shape;4119;g2a46bc8243f_154_18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g2a46bc8243f_154_18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g2a46bc8243f_154_18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g2a46bc8243f_154_18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g2a46bc8243f_154_18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g2a46bc8243f_154_18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g2a46bc8243f_154_18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26" name="Google Shape;4126;g2a46bc8243f_154_1824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4127" name="Google Shape;4127;g2a46bc8243f_154_18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8" name="Google Shape;4128;g2a46bc8243f_154_18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g2a46bc8243f_154_18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g2a46bc8243f_154_18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g2a46bc8243f_154_18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g2a46bc8243f_154_18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g2a46bc8243f_154_18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4" name="Google Shape;4134;g2a46bc8243f_154_1824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4135" name="Google Shape;4135;g2a46bc8243f_154_182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g2a46bc8243f_154_182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7" name="Google Shape;4137;g2a46bc8243f_154_1824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4138" name="Google Shape;4138;g2a46bc8243f_154_182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g2a46bc8243f_154_182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0" name="Google Shape;4140;g2a46bc8243f_154_1824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1" name="Google Shape;4141;g2a46bc8243f_154_1824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4142" name="Google Shape;4142;g2a46bc8243f_154_182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43" name="Google Shape;4143;g2a46bc8243f_154_182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44" name="Google Shape;4144;g2a46bc8243f_154_182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2a46bc8243f_154_1869"/>
          <p:cNvSpPr txBox="1">
            <a:spLocks noGrp="1"/>
          </p:cNvSpPr>
          <p:nvPr>
            <p:ph type="title"/>
          </p:nvPr>
        </p:nvSpPr>
        <p:spPr>
          <a:xfrm>
            <a:off x="7551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Local Scope</a:t>
            </a:r>
            <a:endParaRPr/>
          </a:p>
        </p:txBody>
      </p:sp>
      <p:sp>
        <p:nvSpPr>
          <p:cNvPr id="4150" name="Google Shape;4150;g2a46bc8243f_154_1869"/>
          <p:cNvSpPr txBox="1">
            <a:spLocks noGrp="1"/>
          </p:cNvSpPr>
          <p:nvPr>
            <p:ph type="subTitle" idx="2"/>
          </p:nvPr>
        </p:nvSpPr>
        <p:spPr>
          <a:xfrm>
            <a:off x="574900" y="879000"/>
            <a:ext cx="72531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Variable is available only inside his own region (function, class), this is called scope.</a:t>
            </a:r>
            <a:endParaRPr sz="1500">
              <a:solidFill>
                <a:srgbClr val="1D1D1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500"/>
              <a:buChar char="●"/>
            </a:pPr>
            <a:r>
              <a:rPr lang="en" sz="1500">
                <a:solidFill>
                  <a:srgbClr val="1D1D1D"/>
                </a:solidFill>
              </a:rPr>
              <a:t>Variable is created inside a function belongs to the local scope of this function, just can be used inside this function.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D1D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4151" name="Google Shape;4151;g2a46bc8243f_154_1869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4152" name="Google Shape;4152;g2a46bc8243f_154_186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4153" name="Google Shape;4153;g2a46bc8243f_154_186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4" name="Google Shape;4154;g2a46bc8243f_154_186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55" name="Google Shape;4155;g2a46bc8243f_154_186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4156" name="Google Shape;4156;g2a46bc8243f_154_186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57" name="Google Shape;4157;g2a46bc8243f_154_186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158" name="Google Shape;4158;g2a46bc8243f_154_186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159" name="Google Shape;4159;g2a46bc8243f_154_1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050" y="2199640"/>
            <a:ext cx="3839575" cy="207918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g31befd1ce86_0_1785"/>
          <p:cNvSpPr txBox="1">
            <a:spLocks noGrp="1"/>
          </p:cNvSpPr>
          <p:nvPr>
            <p:ph type="title"/>
          </p:nvPr>
        </p:nvSpPr>
        <p:spPr>
          <a:xfrm>
            <a:off x="1199813" y="86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165" name="Google Shape;4165;g31befd1ce86_0_1785"/>
          <p:cNvSpPr txBox="1">
            <a:spLocks noGrp="1"/>
          </p:cNvSpPr>
          <p:nvPr>
            <p:ph type="subTitle" idx="2"/>
          </p:nvPr>
        </p:nvSpPr>
        <p:spPr>
          <a:xfrm>
            <a:off x="2325900" y="2033875"/>
            <a:ext cx="4448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Do you have any questions?</a:t>
            </a:r>
            <a:endParaRPr/>
          </a:p>
        </p:txBody>
      </p:sp>
      <p:grpSp>
        <p:nvGrpSpPr>
          <p:cNvPr id="4166" name="Google Shape;4166;g31befd1ce86_0_1785"/>
          <p:cNvGrpSpPr/>
          <p:nvPr/>
        </p:nvGrpSpPr>
        <p:grpSpPr>
          <a:xfrm rot="10800000" flipH="1">
            <a:off x="6773992" y="-1205456"/>
            <a:ext cx="4151820" cy="5527900"/>
            <a:chOff x="6309526" y="836950"/>
            <a:chExt cx="3920510" cy="5219924"/>
          </a:xfrm>
        </p:grpSpPr>
        <p:pic>
          <p:nvPicPr>
            <p:cNvPr id="4167" name="Google Shape;4167;g31befd1ce86_0_1785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8" name="Google Shape;4168;g31befd1ce86_0_1785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g31befd1ce86_0_1785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g31befd1ce86_0_178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71" name="Google Shape;4171;g31befd1ce86_0_1785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4172" name="Google Shape;4172;g31befd1ce86_0_178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3" name="Google Shape;4173;g31befd1ce86_0_178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4" name="Google Shape;4174;g31befd1ce86_0_178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5" name="Google Shape;4175;g31befd1ce86_0_178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6" name="Google Shape;4176;g31befd1ce86_0_178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7" name="Google Shape;4177;g31befd1ce86_0_178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8" name="Google Shape;4178;g31befd1ce86_0_178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9" name="Google Shape;4179;g31befd1ce86_0_1785"/>
            <p:cNvGrpSpPr/>
            <p:nvPr/>
          </p:nvGrpSpPr>
          <p:grpSpPr>
            <a:xfrm>
              <a:off x="7728425" y="3524083"/>
              <a:ext cx="134004" cy="134004"/>
              <a:chOff x="8356813" y="1074288"/>
              <a:chExt cx="351900" cy="351900"/>
            </a:xfrm>
          </p:grpSpPr>
          <p:sp>
            <p:nvSpPr>
              <p:cNvPr id="4180" name="Google Shape;4180;g31befd1ce86_0_178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1" name="Google Shape;4181;g31befd1ce86_0_178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82" name="Google Shape;4182;g31befd1ce86_0_1785"/>
            <p:cNvGrpSpPr/>
            <p:nvPr/>
          </p:nvGrpSpPr>
          <p:grpSpPr>
            <a:xfrm>
              <a:off x="7344350" y="3150258"/>
              <a:ext cx="134004" cy="134004"/>
              <a:chOff x="8356813" y="1074288"/>
              <a:chExt cx="351900" cy="351900"/>
            </a:xfrm>
          </p:grpSpPr>
          <p:sp>
            <p:nvSpPr>
              <p:cNvPr id="4183" name="Google Shape;4183;g31befd1ce86_0_178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4" name="Google Shape;4184;g31befd1ce86_0_178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85" name="Google Shape;4185;g31befd1ce86_0_1785"/>
            <p:cNvGrpSpPr/>
            <p:nvPr/>
          </p:nvGrpSpPr>
          <p:grpSpPr>
            <a:xfrm>
              <a:off x="8337800" y="2464058"/>
              <a:ext cx="134004" cy="134004"/>
              <a:chOff x="8356813" y="1074288"/>
              <a:chExt cx="351900" cy="351900"/>
            </a:xfrm>
          </p:grpSpPr>
          <p:sp>
            <p:nvSpPr>
              <p:cNvPr id="4186" name="Google Shape;4186;g31befd1ce86_0_178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7" name="Google Shape;4187;g31befd1ce86_0_178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88" name="Google Shape;4188;g31befd1ce86_0_1785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9" name="Google Shape;4189;g31befd1ce86_0_1785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190" name="Google Shape;4190;g31befd1ce86_0_178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1" name="Google Shape;4191;g31befd1ce86_0_178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g31befd1ce86_0_178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93" name="Google Shape;4193;g31befd1ce86_0_1785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4194" name="Google Shape;4194;g31befd1ce86_0_178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5" name="Google Shape;4195;g31befd1ce86_0_178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6" name="Google Shape;4196;g31befd1ce86_0_178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97" name="Google Shape;4197;g31befd1ce86_0_178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8" name="Google Shape;4198;g31befd1ce86_0_1785"/>
          <p:cNvGrpSpPr/>
          <p:nvPr/>
        </p:nvGrpSpPr>
        <p:grpSpPr>
          <a:xfrm>
            <a:off x="1234025" y="3961251"/>
            <a:ext cx="4558967" cy="134100"/>
            <a:chOff x="796100" y="3019701"/>
            <a:chExt cx="4558967" cy="134100"/>
          </a:xfrm>
        </p:grpSpPr>
        <p:sp>
          <p:nvSpPr>
            <p:cNvPr id="4199" name="Google Shape;4199;g31befd1ce86_0_178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00" name="Google Shape;4200;g31befd1ce86_0_178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01" name="Google Shape;4201;g31befd1ce86_0_178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2" name="Google Shape;4202;g31befd1ce86_0_1785"/>
          <p:cNvSpPr txBox="1"/>
          <p:nvPr/>
        </p:nvSpPr>
        <p:spPr>
          <a:xfrm>
            <a:off x="1134150" y="3292625"/>
            <a:ext cx="5341800" cy="55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24" name="Google Shape;1524;p3"/>
          <p:cNvSpPr txBox="1">
            <a:spLocks noGrp="1"/>
          </p:cNvSpPr>
          <p:nvPr>
            <p:ph type="subTitle" idx="9"/>
          </p:nvPr>
        </p:nvSpPr>
        <p:spPr>
          <a:xfrm>
            <a:off x="1152525" y="2115125"/>
            <a:ext cx="2007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Data Types</a:t>
            </a:r>
            <a:endParaRPr sz="2300"/>
          </a:p>
        </p:txBody>
      </p:sp>
      <p:sp>
        <p:nvSpPr>
          <p:cNvPr id="1525" name="Google Shape;1525;p3"/>
          <p:cNvSpPr txBox="1">
            <a:spLocks noGrp="1"/>
          </p:cNvSpPr>
          <p:nvPr>
            <p:ph type="title" idx="5"/>
          </p:nvPr>
        </p:nvSpPr>
        <p:spPr>
          <a:xfrm>
            <a:off x="975053" y="1313225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6" name="Google Shape;1526;p3"/>
          <p:cNvSpPr txBox="1">
            <a:spLocks noGrp="1"/>
          </p:cNvSpPr>
          <p:nvPr>
            <p:ph type="title" idx="6"/>
          </p:nvPr>
        </p:nvSpPr>
        <p:spPr>
          <a:xfrm>
            <a:off x="3277603" y="2927621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7" name="Google Shape;1527;p3"/>
          <p:cNvSpPr txBox="1">
            <a:spLocks noGrp="1"/>
          </p:cNvSpPr>
          <p:nvPr>
            <p:ph type="title" idx="7"/>
          </p:nvPr>
        </p:nvSpPr>
        <p:spPr>
          <a:xfrm>
            <a:off x="5453048" y="1313225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28" name="Google Shape;1528;p3"/>
          <p:cNvSpPr txBox="1">
            <a:spLocks noGrp="1"/>
          </p:cNvSpPr>
          <p:nvPr>
            <p:ph type="subTitle" idx="13"/>
          </p:nvPr>
        </p:nvSpPr>
        <p:spPr>
          <a:xfrm>
            <a:off x="3774700" y="3482800"/>
            <a:ext cx="1298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String</a:t>
            </a:r>
            <a:endParaRPr sz="2300"/>
          </a:p>
        </p:txBody>
      </p:sp>
      <p:sp>
        <p:nvSpPr>
          <p:cNvPr id="1529" name="Google Shape;1529;p3"/>
          <p:cNvSpPr txBox="1">
            <a:spLocks noGrp="1"/>
          </p:cNvSpPr>
          <p:nvPr>
            <p:ph type="subTitle" idx="14"/>
          </p:nvPr>
        </p:nvSpPr>
        <p:spPr>
          <a:xfrm>
            <a:off x="6041200" y="1953425"/>
            <a:ext cx="16029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Operators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535" name="Google Shape;1535;p4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36" name="Google Shape;1536;p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7" name="Google Shape;1537;p4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38" name="Google Shape;1538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1" name="Google Shape;1541;p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Types</a:t>
            </a:r>
            <a:endParaRPr/>
          </a:p>
        </p:txBody>
      </p:sp>
      <p:grpSp>
        <p:nvGrpSpPr>
          <p:cNvPr id="1542" name="Google Shape;1542;p4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43" name="Google Shape;1543;p4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8" name="Google Shape;1548;p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9" name="Google Shape;1549;p4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50" name="Google Shape;1550;p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7" name="Google Shape;1557;p4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58" name="Google Shape;1558;p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4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66" name="Google Shape;1566;p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8" name="Google Shape;1568;p4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69" name="Google Shape;1569;p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1" name="Google Shape;1571;p4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2" name="Google Shape;1572;p4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73" name="Google Shape;1573;p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4" name="Google Shape;1574;p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75" name="Google Shape;1575;p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Data Types</a:t>
            </a:r>
            <a:endParaRPr/>
          </a:p>
        </p:txBody>
      </p:sp>
      <p:sp>
        <p:nvSpPr>
          <p:cNvPr id="1581" name="Google Shape;1581;p8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Strings</a:t>
            </a:r>
            <a:endParaRPr/>
          </a:p>
        </p:txBody>
      </p:sp>
      <p:sp>
        <p:nvSpPr>
          <p:cNvPr id="1582" name="Google Shape;1582;p8"/>
          <p:cNvSpPr txBox="1">
            <a:spLocks noGrp="1"/>
          </p:cNvSpPr>
          <p:nvPr>
            <p:ph type="subTitle" idx="1"/>
          </p:nvPr>
        </p:nvSpPr>
        <p:spPr>
          <a:xfrm>
            <a:off x="73600" y="2649975"/>
            <a:ext cx="33690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Integer: 1 , 2 , 3 , 4 , etc..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Float: 1.1 , 2.2 , 3.3 , 4.4 , etc..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Complex: 1+6j , 6+3J</a:t>
            </a:r>
            <a:endParaRPr sz="1500" dirty="0"/>
          </a:p>
        </p:txBody>
      </p:sp>
      <p:sp>
        <p:nvSpPr>
          <p:cNvPr id="1583" name="Google Shape;1583;p8"/>
          <p:cNvSpPr txBox="1">
            <a:spLocks noGrp="1"/>
          </p:cNvSpPr>
          <p:nvPr>
            <p:ph type="subTitle" idx="2"/>
          </p:nvPr>
        </p:nvSpPr>
        <p:spPr>
          <a:xfrm>
            <a:off x="3584496" y="26499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True -&gt;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False -&gt; 0</a:t>
            </a:r>
            <a:endParaRPr sz="1500"/>
          </a:p>
        </p:txBody>
      </p:sp>
      <p:sp>
        <p:nvSpPr>
          <p:cNvPr id="1584" name="Google Shape;1584;p8"/>
          <p:cNvSpPr txBox="1">
            <a:spLocks noGrp="1"/>
          </p:cNvSpPr>
          <p:nvPr>
            <p:ph type="subTitle" idx="3"/>
          </p:nvPr>
        </p:nvSpPr>
        <p:spPr>
          <a:xfrm>
            <a:off x="5987125" y="2649975"/>
            <a:ext cx="29055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“AI Department JODDB”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‘Artificial Intelligence’</a:t>
            </a:r>
            <a:endParaRPr sz="1500" dirty="0"/>
          </a:p>
        </p:txBody>
      </p:sp>
      <p:sp>
        <p:nvSpPr>
          <p:cNvPr id="1585" name="Google Shape;1585;p8"/>
          <p:cNvSpPr txBox="1">
            <a:spLocks noGrp="1"/>
          </p:cNvSpPr>
          <p:nvPr>
            <p:ph type="subTitle" idx="4"/>
          </p:nvPr>
        </p:nvSpPr>
        <p:spPr>
          <a:xfrm>
            <a:off x="719975" y="23238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Numbers</a:t>
            </a:r>
            <a:endParaRPr/>
          </a:p>
        </p:txBody>
      </p:sp>
      <p:sp>
        <p:nvSpPr>
          <p:cNvPr id="1586" name="Google Shape;1586;p8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Boolean</a:t>
            </a:r>
            <a:endParaRPr/>
          </a:p>
        </p:txBody>
      </p:sp>
      <p:grpSp>
        <p:nvGrpSpPr>
          <p:cNvPr id="1587" name="Google Shape;1587;p8"/>
          <p:cNvGrpSpPr/>
          <p:nvPr/>
        </p:nvGrpSpPr>
        <p:grpSpPr>
          <a:xfrm>
            <a:off x="1024983" y="1799745"/>
            <a:ext cx="450488" cy="402312"/>
            <a:chOff x="713167" y="740543"/>
            <a:chExt cx="476707" cy="422153"/>
          </a:xfrm>
        </p:grpSpPr>
        <p:sp>
          <p:nvSpPr>
            <p:cNvPr id="1588" name="Google Shape;1588;p8"/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2" name="Google Shape;1612;p8"/>
          <p:cNvGrpSpPr/>
          <p:nvPr/>
        </p:nvGrpSpPr>
        <p:grpSpPr>
          <a:xfrm>
            <a:off x="4010472" y="1814214"/>
            <a:ext cx="449547" cy="373372"/>
            <a:chOff x="5554075" y="3770358"/>
            <a:chExt cx="476669" cy="395898"/>
          </a:xfrm>
        </p:grpSpPr>
        <p:sp>
          <p:nvSpPr>
            <p:cNvPr id="1613" name="Google Shape;1613;p8"/>
            <p:cNvSpPr/>
            <p:nvPr/>
          </p:nvSpPr>
          <p:spPr>
            <a:xfrm>
              <a:off x="5554075" y="3770358"/>
              <a:ext cx="476669" cy="395898"/>
            </a:xfrm>
            <a:custGeom>
              <a:avLst/>
              <a:gdLst/>
              <a:ahLst/>
              <a:cxnLst/>
              <a:rect l="l" t="t" r="r" b="b"/>
              <a:pathLst>
                <a:path w="12582" h="10450" extrusionOk="0">
                  <a:moveTo>
                    <a:pt x="11938" y="360"/>
                  </a:moveTo>
                  <a:cubicBezTo>
                    <a:pt x="12096" y="360"/>
                    <a:pt x="12224" y="488"/>
                    <a:pt x="12224" y="647"/>
                  </a:cubicBezTo>
                  <a:lnTo>
                    <a:pt x="12224" y="7111"/>
                  </a:lnTo>
                  <a:lnTo>
                    <a:pt x="11764" y="7111"/>
                  </a:lnTo>
                  <a:lnTo>
                    <a:pt x="11764" y="1043"/>
                  </a:lnTo>
                  <a:cubicBezTo>
                    <a:pt x="11764" y="938"/>
                    <a:pt x="11679" y="851"/>
                    <a:pt x="11572" y="851"/>
                  </a:cubicBezTo>
                  <a:lnTo>
                    <a:pt x="9914" y="851"/>
                  </a:lnTo>
                  <a:cubicBezTo>
                    <a:pt x="9890" y="851"/>
                    <a:pt x="9867" y="860"/>
                    <a:pt x="9851" y="879"/>
                  </a:cubicBezTo>
                  <a:cubicBezTo>
                    <a:pt x="9711" y="1032"/>
                    <a:pt x="9817" y="1211"/>
                    <a:pt x="9966" y="1211"/>
                  </a:cubicBezTo>
                  <a:lnTo>
                    <a:pt x="11307" y="1211"/>
                  </a:lnTo>
                  <a:cubicBezTo>
                    <a:pt x="11342" y="1211"/>
                    <a:pt x="11371" y="1240"/>
                    <a:pt x="11371" y="1275"/>
                  </a:cubicBezTo>
                  <a:lnTo>
                    <a:pt x="11371" y="7109"/>
                  </a:lnTo>
                  <a:lnTo>
                    <a:pt x="1181" y="7109"/>
                  </a:lnTo>
                  <a:lnTo>
                    <a:pt x="1181" y="1280"/>
                  </a:lnTo>
                  <a:cubicBezTo>
                    <a:pt x="1181" y="1280"/>
                    <a:pt x="1228" y="1216"/>
                    <a:pt x="1264" y="1212"/>
                  </a:cubicBezTo>
                  <a:lnTo>
                    <a:pt x="9053" y="1212"/>
                  </a:lnTo>
                  <a:cubicBezTo>
                    <a:pt x="9056" y="1212"/>
                    <a:pt x="9058" y="1212"/>
                    <a:pt x="9061" y="1212"/>
                  </a:cubicBezTo>
                  <a:cubicBezTo>
                    <a:pt x="9160" y="1212"/>
                    <a:pt x="9238" y="1131"/>
                    <a:pt x="9238" y="1033"/>
                  </a:cubicBezTo>
                  <a:cubicBezTo>
                    <a:pt x="9238" y="932"/>
                    <a:pt x="9159" y="852"/>
                    <a:pt x="9059" y="852"/>
                  </a:cubicBezTo>
                  <a:cubicBezTo>
                    <a:pt x="9057" y="852"/>
                    <a:pt x="9055" y="852"/>
                    <a:pt x="9053" y="852"/>
                  </a:cubicBezTo>
                  <a:lnTo>
                    <a:pt x="1264" y="852"/>
                  </a:lnTo>
                  <a:cubicBezTo>
                    <a:pt x="1263" y="852"/>
                    <a:pt x="1262" y="852"/>
                    <a:pt x="1261" y="852"/>
                  </a:cubicBezTo>
                  <a:cubicBezTo>
                    <a:pt x="1024" y="852"/>
                    <a:pt x="820" y="1281"/>
                    <a:pt x="820" y="1281"/>
                  </a:cubicBezTo>
                  <a:lnTo>
                    <a:pt x="820" y="7110"/>
                  </a:lnTo>
                  <a:lnTo>
                    <a:pt x="361" y="7110"/>
                  </a:lnTo>
                  <a:lnTo>
                    <a:pt x="361" y="647"/>
                  </a:lnTo>
                  <a:cubicBezTo>
                    <a:pt x="361" y="488"/>
                    <a:pt x="490" y="360"/>
                    <a:pt x="648" y="360"/>
                  </a:cubicBezTo>
                  <a:close/>
                  <a:moveTo>
                    <a:pt x="12220" y="7470"/>
                  </a:moveTo>
                  <a:lnTo>
                    <a:pt x="12220" y="8036"/>
                  </a:lnTo>
                  <a:cubicBezTo>
                    <a:pt x="12221" y="8195"/>
                    <a:pt x="12094" y="8323"/>
                    <a:pt x="11935" y="8323"/>
                  </a:cubicBezTo>
                  <a:lnTo>
                    <a:pt x="646" y="8323"/>
                  </a:lnTo>
                  <a:cubicBezTo>
                    <a:pt x="488" y="8323"/>
                    <a:pt x="359" y="8195"/>
                    <a:pt x="359" y="8036"/>
                  </a:cubicBezTo>
                  <a:lnTo>
                    <a:pt x="359" y="7470"/>
                  </a:lnTo>
                  <a:close/>
                  <a:moveTo>
                    <a:pt x="655" y="0"/>
                  </a:moveTo>
                  <a:cubicBezTo>
                    <a:pt x="294" y="0"/>
                    <a:pt x="1" y="294"/>
                    <a:pt x="1" y="655"/>
                  </a:cubicBezTo>
                  <a:lnTo>
                    <a:pt x="1" y="8028"/>
                  </a:lnTo>
                  <a:cubicBezTo>
                    <a:pt x="1" y="8390"/>
                    <a:pt x="294" y="8683"/>
                    <a:pt x="655" y="8683"/>
                  </a:cubicBezTo>
                  <a:lnTo>
                    <a:pt x="5172" y="8683"/>
                  </a:lnTo>
                  <a:cubicBezTo>
                    <a:pt x="5160" y="8752"/>
                    <a:pt x="5144" y="8836"/>
                    <a:pt x="5125" y="8928"/>
                  </a:cubicBezTo>
                  <a:cubicBezTo>
                    <a:pt x="5104" y="9028"/>
                    <a:pt x="5167" y="9124"/>
                    <a:pt x="5267" y="9145"/>
                  </a:cubicBezTo>
                  <a:cubicBezTo>
                    <a:pt x="5280" y="9148"/>
                    <a:pt x="5292" y="9149"/>
                    <a:pt x="5305" y="9149"/>
                  </a:cubicBezTo>
                  <a:cubicBezTo>
                    <a:pt x="5390" y="9149"/>
                    <a:pt x="5467" y="9089"/>
                    <a:pt x="5485" y="9002"/>
                  </a:cubicBezTo>
                  <a:cubicBezTo>
                    <a:pt x="5511" y="8876"/>
                    <a:pt x="5531" y="8766"/>
                    <a:pt x="5545" y="8683"/>
                  </a:cubicBezTo>
                  <a:lnTo>
                    <a:pt x="7019" y="8683"/>
                  </a:lnTo>
                  <a:cubicBezTo>
                    <a:pt x="7067" y="8973"/>
                    <a:pt x="7189" y="9601"/>
                    <a:pt x="7400" y="10092"/>
                  </a:cubicBezTo>
                  <a:lnTo>
                    <a:pt x="5171" y="10092"/>
                  </a:lnTo>
                  <a:cubicBezTo>
                    <a:pt x="5201" y="10023"/>
                    <a:pt x="5230" y="9947"/>
                    <a:pt x="5260" y="9868"/>
                  </a:cubicBezTo>
                  <a:cubicBezTo>
                    <a:pt x="5293" y="9773"/>
                    <a:pt x="5244" y="9672"/>
                    <a:pt x="5147" y="9637"/>
                  </a:cubicBezTo>
                  <a:cubicBezTo>
                    <a:pt x="5126" y="9630"/>
                    <a:pt x="5106" y="9627"/>
                    <a:pt x="5086" y="9627"/>
                  </a:cubicBezTo>
                  <a:cubicBezTo>
                    <a:pt x="5010" y="9627"/>
                    <a:pt x="4938" y="9673"/>
                    <a:pt x="4911" y="9747"/>
                  </a:cubicBezTo>
                  <a:cubicBezTo>
                    <a:pt x="4864" y="9879"/>
                    <a:pt x="4813" y="9994"/>
                    <a:pt x="4762" y="10091"/>
                  </a:cubicBezTo>
                  <a:lnTo>
                    <a:pt x="3743" y="10091"/>
                  </a:lnTo>
                  <a:cubicBezTo>
                    <a:pt x="3648" y="10091"/>
                    <a:pt x="3563" y="10160"/>
                    <a:pt x="3553" y="10254"/>
                  </a:cubicBezTo>
                  <a:cubicBezTo>
                    <a:pt x="3544" y="10361"/>
                    <a:pt x="3630" y="10450"/>
                    <a:pt x="3737" y="10450"/>
                  </a:cubicBezTo>
                  <a:lnTo>
                    <a:pt x="8833" y="10450"/>
                  </a:lnTo>
                  <a:cubicBezTo>
                    <a:pt x="8930" y="10450"/>
                    <a:pt x="9014" y="10381"/>
                    <a:pt x="9024" y="10286"/>
                  </a:cubicBezTo>
                  <a:cubicBezTo>
                    <a:pt x="9032" y="10180"/>
                    <a:pt x="8947" y="10091"/>
                    <a:pt x="8841" y="10091"/>
                  </a:cubicBezTo>
                  <a:lnTo>
                    <a:pt x="7816" y="10091"/>
                  </a:lnTo>
                  <a:cubicBezTo>
                    <a:pt x="7596" y="9667"/>
                    <a:pt x="7460" y="9014"/>
                    <a:pt x="7402" y="8682"/>
                  </a:cubicBezTo>
                  <a:lnTo>
                    <a:pt x="11926" y="8682"/>
                  </a:lnTo>
                  <a:cubicBezTo>
                    <a:pt x="12287" y="8682"/>
                    <a:pt x="12581" y="8389"/>
                    <a:pt x="12581" y="8027"/>
                  </a:cubicBezTo>
                  <a:lnTo>
                    <a:pt x="12581" y="654"/>
                  </a:lnTo>
                  <a:cubicBezTo>
                    <a:pt x="12582" y="294"/>
                    <a:pt x="12288" y="0"/>
                    <a:pt x="11927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5674359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7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32" y="361"/>
                  </a:lnTo>
                  <a:lnTo>
                    <a:pt x="232" y="1213"/>
                  </a:lnTo>
                  <a:cubicBezTo>
                    <a:pt x="232" y="1309"/>
                    <a:pt x="301" y="1393"/>
                    <a:pt x="395" y="1402"/>
                  </a:cubicBezTo>
                  <a:cubicBezTo>
                    <a:pt x="400" y="1402"/>
                    <a:pt x="405" y="1402"/>
                    <a:pt x="410" y="1402"/>
                  </a:cubicBezTo>
                  <a:cubicBezTo>
                    <a:pt x="511" y="1402"/>
                    <a:pt x="592" y="1322"/>
                    <a:pt x="592" y="1222"/>
                  </a:cubicBezTo>
                  <a:lnTo>
                    <a:pt x="592" y="183"/>
                  </a:lnTo>
                  <a:cubicBezTo>
                    <a:pt x="592" y="82"/>
                    <a:pt x="510" y="0"/>
                    <a:pt x="41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5725315" y="3971413"/>
              <a:ext cx="22428" cy="53153"/>
            </a:xfrm>
            <a:custGeom>
              <a:avLst/>
              <a:gdLst/>
              <a:ahLst/>
              <a:cxnLst/>
              <a:rect l="l" t="t" r="r" b="b"/>
              <a:pathLst>
                <a:path w="592" h="1403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8"/>
                    <a:pt x="300" y="1393"/>
                    <a:pt x="394" y="1402"/>
                  </a:cubicBezTo>
                  <a:cubicBezTo>
                    <a:pt x="400" y="1402"/>
                    <a:pt x="405" y="1402"/>
                    <a:pt x="410" y="1402"/>
                  </a:cubicBezTo>
                  <a:cubicBezTo>
                    <a:pt x="510" y="1402"/>
                    <a:pt x="590" y="1322"/>
                    <a:pt x="590" y="1223"/>
                  </a:cubicBezTo>
                  <a:lnTo>
                    <a:pt x="590" y="180"/>
                  </a:lnTo>
                  <a:cubicBezTo>
                    <a:pt x="592" y="82"/>
                    <a:pt x="510" y="0"/>
                    <a:pt x="411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5809685" y="3971413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9" y="0"/>
                  </a:moveTo>
                  <a:cubicBezTo>
                    <a:pt x="104" y="0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8"/>
                    <a:pt x="300" y="1393"/>
                    <a:pt x="395" y="1402"/>
                  </a:cubicBezTo>
                  <a:cubicBezTo>
                    <a:pt x="400" y="1402"/>
                    <a:pt x="406" y="1402"/>
                    <a:pt x="411" y="1402"/>
                  </a:cubicBezTo>
                  <a:cubicBezTo>
                    <a:pt x="512" y="1402"/>
                    <a:pt x="592" y="1322"/>
                    <a:pt x="592" y="1223"/>
                  </a:cubicBezTo>
                  <a:lnTo>
                    <a:pt x="592" y="180"/>
                  </a:lnTo>
                  <a:cubicBezTo>
                    <a:pt x="593" y="82"/>
                    <a:pt x="512" y="0"/>
                    <a:pt x="413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5848176" y="3971413"/>
              <a:ext cx="22428" cy="53153"/>
            </a:xfrm>
            <a:custGeom>
              <a:avLst/>
              <a:gdLst/>
              <a:ahLst/>
              <a:cxnLst/>
              <a:rect l="l" t="t" r="r" b="b"/>
              <a:pathLst>
                <a:path w="592" h="1403" extrusionOk="0">
                  <a:moveTo>
                    <a:pt x="199" y="0"/>
                  </a:moveTo>
                  <a:cubicBezTo>
                    <a:pt x="103" y="0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8"/>
                    <a:pt x="300" y="1393"/>
                    <a:pt x="395" y="1402"/>
                  </a:cubicBezTo>
                  <a:cubicBezTo>
                    <a:pt x="400" y="1402"/>
                    <a:pt x="406" y="1402"/>
                    <a:pt x="411" y="1402"/>
                  </a:cubicBezTo>
                  <a:cubicBezTo>
                    <a:pt x="511" y="1402"/>
                    <a:pt x="592" y="1322"/>
                    <a:pt x="592" y="1223"/>
                  </a:cubicBezTo>
                  <a:lnTo>
                    <a:pt x="592" y="180"/>
                  </a:lnTo>
                  <a:cubicBezTo>
                    <a:pt x="592" y="82"/>
                    <a:pt x="512" y="0"/>
                    <a:pt x="412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5760055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8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22"/>
                  </a:lnTo>
                  <a:cubicBezTo>
                    <a:pt x="231" y="1321"/>
                    <a:pt x="312" y="1403"/>
                    <a:pt x="411" y="1403"/>
                  </a:cubicBezTo>
                  <a:cubicBezTo>
                    <a:pt x="511" y="1403"/>
                    <a:pt x="592" y="1321"/>
                    <a:pt x="592" y="1222"/>
                  </a:cubicBezTo>
                  <a:lnTo>
                    <a:pt x="592" y="183"/>
                  </a:lnTo>
                  <a:cubicBezTo>
                    <a:pt x="592" y="82"/>
                    <a:pt x="511" y="0"/>
                    <a:pt x="41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5628557" y="3900796"/>
              <a:ext cx="37317" cy="55880"/>
            </a:xfrm>
            <a:custGeom>
              <a:avLst/>
              <a:gdLst/>
              <a:ahLst/>
              <a:cxnLst/>
              <a:rect l="l" t="t" r="r" b="b"/>
              <a:pathLst>
                <a:path w="985" h="1475" extrusionOk="0">
                  <a:moveTo>
                    <a:pt x="493" y="345"/>
                  </a:moveTo>
                  <a:cubicBezTo>
                    <a:pt x="565" y="345"/>
                    <a:pt x="623" y="404"/>
                    <a:pt x="623" y="476"/>
                  </a:cubicBezTo>
                  <a:lnTo>
                    <a:pt x="623" y="998"/>
                  </a:lnTo>
                  <a:cubicBezTo>
                    <a:pt x="623" y="1070"/>
                    <a:pt x="564" y="1129"/>
                    <a:pt x="493" y="1129"/>
                  </a:cubicBezTo>
                  <a:cubicBezTo>
                    <a:pt x="473" y="1129"/>
                    <a:pt x="453" y="1125"/>
                    <a:pt x="433" y="1115"/>
                  </a:cubicBezTo>
                  <a:cubicBezTo>
                    <a:pt x="388" y="1097"/>
                    <a:pt x="361" y="1049"/>
                    <a:pt x="361" y="1000"/>
                  </a:cubicBezTo>
                  <a:lnTo>
                    <a:pt x="361" y="473"/>
                  </a:lnTo>
                  <a:cubicBezTo>
                    <a:pt x="361" y="424"/>
                    <a:pt x="388" y="377"/>
                    <a:pt x="433" y="358"/>
                  </a:cubicBezTo>
                  <a:cubicBezTo>
                    <a:pt x="454" y="349"/>
                    <a:pt x="474" y="345"/>
                    <a:pt x="493" y="345"/>
                  </a:cubicBezTo>
                  <a:close/>
                  <a:moveTo>
                    <a:pt x="492" y="0"/>
                  </a:moveTo>
                  <a:cubicBezTo>
                    <a:pt x="221" y="0"/>
                    <a:pt x="1" y="220"/>
                    <a:pt x="1" y="491"/>
                  </a:cubicBezTo>
                  <a:lnTo>
                    <a:pt x="1" y="969"/>
                  </a:lnTo>
                  <a:cubicBezTo>
                    <a:pt x="1" y="1222"/>
                    <a:pt x="185" y="1443"/>
                    <a:pt x="435" y="1472"/>
                  </a:cubicBezTo>
                  <a:cubicBezTo>
                    <a:pt x="455" y="1474"/>
                    <a:pt x="474" y="1475"/>
                    <a:pt x="492" y="1475"/>
                  </a:cubicBezTo>
                  <a:cubicBezTo>
                    <a:pt x="763" y="1475"/>
                    <a:pt x="984" y="1254"/>
                    <a:pt x="984" y="984"/>
                  </a:cubicBezTo>
                  <a:lnTo>
                    <a:pt x="984" y="491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5628557" y="3970315"/>
              <a:ext cx="37317" cy="55880"/>
            </a:xfrm>
            <a:custGeom>
              <a:avLst/>
              <a:gdLst/>
              <a:ahLst/>
              <a:cxnLst/>
              <a:rect l="l" t="t" r="r" b="b"/>
              <a:pathLst>
                <a:path w="985" h="1475" extrusionOk="0">
                  <a:moveTo>
                    <a:pt x="493" y="344"/>
                  </a:moveTo>
                  <a:cubicBezTo>
                    <a:pt x="565" y="344"/>
                    <a:pt x="623" y="402"/>
                    <a:pt x="623" y="474"/>
                  </a:cubicBezTo>
                  <a:lnTo>
                    <a:pt x="623" y="997"/>
                  </a:lnTo>
                  <a:cubicBezTo>
                    <a:pt x="623" y="1070"/>
                    <a:pt x="564" y="1128"/>
                    <a:pt x="492" y="1128"/>
                  </a:cubicBezTo>
                  <a:cubicBezTo>
                    <a:pt x="473" y="1128"/>
                    <a:pt x="453" y="1124"/>
                    <a:pt x="433" y="1115"/>
                  </a:cubicBezTo>
                  <a:cubicBezTo>
                    <a:pt x="388" y="1096"/>
                    <a:pt x="361" y="1048"/>
                    <a:pt x="361" y="1000"/>
                  </a:cubicBezTo>
                  <a:lnTo>
                    <a:pt x="361" y="472"/>
                  </a:lnTo>
                  <a:cubicBezTo>
                    <a:pt x="361" y="424"/>
                    <a:pt x="388" y="377"/>
                    <a:pt x="433" y="357"/>
                  </a:cubicBezTo>
                  <a:cubicBezTo>
                    <a:pt x="453" y="348"/>
                    <a:pt x="473" y="344"/>
                    <a:pt x="493" y="344"/>
                  </a:cubicBezTo>
                  <a:close/>
                  <a:moveTo>
                    <a:pt x="492" y="0"/>
                  </a:moveTo>
                  <a:cubicBezTo>
                    <a:pt x="221" y="0"/>
                    <a:pt x="1" y="219"/>
                    <a:pt x="1" y="490"/>
                  </a:cubicBezTo>
                  <a:lnTo>
                    <a:pt x="1" y="969"/>
                  </a:lnTo>
                  <a:cubicBezTo>
                    <a:pt x="1" y="1221"/>
                    <a:pt x="185" y="1442"/>
                    <a:pt x="435" y="1472"/>
                  </a:cubicBezTo>
                  <a:cubicBezTo>
                    <a:pt x="454" y="1474"/>
                    <a:pt x="472" y="1475"/>
                    <a:pt x="491" y="1475"/>
                  </a:cubicBezTo>
                  <a:cubicBezTo>
                    <a:pt x="763" y="1475"/>
                    <a:pt x="984" y="1253"/>
                    <a:pt x="984" y="982"/>
                  </a:cubicBezTo>
                  <a:lnTo>
                    <a:pt x="984" y="490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5678186" y="3970315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3" y="344"/>
                  </a:moveTo>
                  <a:cubicBezTo>
                    <a:pt x="565" y="344"/>
                    <a:pt x="623" y="402"/>
                    <a:pt x="623" y="474"/>
                  </a:cubicBezTo>
                  <a:lnTo>
                    <a:pt x="623" y="997"/>
                  </a:lnTo>
                  <a:cubicBezTo>
                    <a:pt x="623" y="1070"/>
                    <a:pt x="564" y="1128"/>
                    <a:pt x="492" y="1128"/>
                  </a:cubicBezTo>
                  <a:cubicBezTo>
                    <a:pt x="473" y="1128"/>
                    <a:pt x="453" y="1124"/>
                    <a:pt x="434" y="1115"/>
                  </a:cubicBezTo>
                  <a:cubicBezTo>
                    <a:pt x="389" y="1096"/>
                    <a:pt x="361" y="1048"/>
                    <a:pt x="361" y="1000"/>
                  </a:cubicBezTo>
                  <a:lnTo>
                    <a:pt x="361" y="472"/>
                  </a:lnTo>
                  <a:cubicBezTo>
                    <a:pt x="361" y="424"/>
                    <a:pt x="389" y="377"/>
                    <a:pt x="434" y="357"/>
                  </a:cubicBezTo>
                  <a:cubicBezTo>
                    <a:pt x="454" y="348"/>
                    <a:pt x="474" y="344"/>
                    <a:pt x="493" y="344"/>
                  </a:cubicBezTo>
                  <a:close/>
                  <a:moveTo>
                    <a:pt x="492" y="0"/>
                  </a:moveTo>
                  <a:cubicBezTo>
                    <a:pt x="221" y="0"/>
                    <a:pt x="1" y="219"/>
                    <a:pt x="1" y="490"/>
                  </a:cubicBezTo>
                  <a:lnTo>
                    <a:pt x="1" y="969"/>
                  </a:lnTo>
                  <a:cubicBezTo>
                    <a:pt x="1" y="1221"/>
                    <a:pt x="186" y="1442"/>
                    <a:pt x="436" y="1472"/>
                  </a:cubicBezTo>
                  <a:cubicBezTo>
                    <a:pt x="454" y="1474"/>
                    <a:pt x="473" y="1475"/>
                    <a:pt x="491" y="1475"/>
                  </a:cubicBezTo>
                  <a:cubicBezTo>
                    <a:pt x="763" y="1475"/>
                    <a:pt x="983" y="1253"/>
                    <a:pt x="983" y="982"/>
                  </a:cubicBezTo>
                  <a:lnTo>
                    <a:pt x="983" y="490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5761343" y="3970315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3" y="344"/>
                  </a:moveTo>
                  <a:cubicBezTo>
                    <a:pt x="566" y="344"/>
                    <a:pt x="623" y="402"/>
                    <a:pt x="623" y="474"/>
                  </a:cubicBezTo>
                  <a:lnTo>
                    <a:pt x="623" y="997"/>
                  </a:lnTo>
                  <a:cubicBezTo>
                    <a:pt x="623" y="1070"/>
                    <a:pt x="564" y="1128"/>
                    <a:pt x="493" y="1128"/>
                  </a:cubicBezTo>
                  <a:cubicBezTo>
                    <a:pt x="474" y="1128"/>
                    <a:pt x="454" y="1124"/>
                    <a:pt x="434" y="1115"/>
                  </a:cubicBezTo>
                  <a:cubicBezTo>
                    <a:pt x="390" y="1096"/>
                    <a:pt x="362" y="1048"/>
                    <a:pt x="362" y="1000"/>
                  </a:cubicBezTo>
                  <a:lnTo>
                    <a:pt x="362" y="472"/>
                  </a:lnTo>
                  <a:cubicBezTo>
                    <a:pt x="362" y="424"/>
                    <a:pt x="390" y="377"/>
                    <a:pt x="434" y="357"/>
                  </a:cubicBezTo>
                  <a:cubicBezTo>
                    <a:pt x="454" y="348"/>
                    <a:pt x="474" y="344"/>
                    <a:pt x="493" y="344"/>
                  </a:cubicBezTo>
                  <a:close/>
                  <a:moveTo>
                    <a:pt x="491" y="0"/>
                  </a:moveTo>
                  <a:cubicBezTo>
                    <a:pt x="220" y="0"/>
                    <a:pt x="0" y="219"/>
                    <a:pt x="0" y="490"/>
                  </a:cubicBezTo>
                  <a:lnTo>
                    <a:pt x="0" y="969"/>
                  </a:lnTo>
                  <a:cubicBezTo>
                    <a:pt x="0" y="1221"/>
                    <a:pt x="186" y="1442"/>
                    <a:pt x="435" y="1472"/>
                  </a:cubicBezTo>
                  <a:cubicBezTo>
                    <a:pt x="453" y="1474"/>
                    <a:pt x="472" y="1475"/>
                    <a:pt x="490" y="1475"/>
                  </a:cubicBezTo>
                  <a:cubicBezTo>
                    <a:pt x="762" y="1475"/>
                    <a:pt x="983" y="1253"/>
                    <a:pt x="983" y="982"/>
                  </a:cubicBezTo>
                  <a:lnTo>
                    <a:pt x="983" y="490"/>
                  </a:lnTo>
                  <a:cubicBezTo>
                    <a:pt x="984" y="220"/>
                    <a:pt x="763" y="0"/>
                    <a:pt x="491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5933834" y="3971413"/>
              <a:ext cx="22428" cy="53191"/>
            </a:xfrm>
            <a:custGeom>
              <a:avLst/>
              <a:gdLst/>
              <a:ahLst/>
              <a:cxnLst/>
              <a:rect l="l" t="t" r="r" b="b"/>
              <a:pathLst>
                <a:path w="592" h="1404" extrusionOk="0">
                  <a:moveTo>
                    <a:pt x="197" y="0"/>
                  </a:moveTo>
                  <a:cubicBezTo>
                    <a:pt x="102" y="0"/>
                    <a:pt x="17" y="71"/>
                    <a:pt x="8" y="165"/>
                  </a:cubicBezTo>
                  <a:cubicBezTo>
                    <a:pt x="0" y="272"/>
                    <a:pt x="84" y="362"/>
                    <a:pt x="190" y="362"/>
                  </a:cubicBezTo>
                  <a:lnTo>
                    <a:pt x="231" y="362"/>
                  </a:lnTo>
                  <a:lnTo>
                    <a:pt x="231" y="1214"/>
                  </a:lnTo>
                  <a:cubicBezTo>
                    <a:pt x="231" y="1310"/>
                    <a:pt x="301" y="1395"/>
                    <a:pt x="395" y="1403"/>
                  </a:cubicBezTo>
                  <a:cubicBezTo>
                    <a:pt x="400" y="1403"/>
                    <a:pt x="406" y="1403"/>
                    <a:pt x="411" y="1403"/>
                  </a:cubicBezTo>
                  <a:cubicBezTo>
                    <a:pt x="512" y="1403"/>
                    <a:pt x="592" y="1323"/>
                    <a:pt x="592" y="1224"/>
                  </a:cubicBezTo>
                  <a:lnTo>
                    <a:pt x="592" y="183"/>
                  </a:lnTo>
                  <a:cubicBezTo>
                    <a:pt x="592" y="82"/>
                    <a:pt x="510" y="0"/>
                    <a:pt x="41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5887993" y="3970315"/>
              <a:ext cx="37241" cy="55880"/>
            </a:xfrm>
            <a:custGeom>
              <a:avLst/>
              <a:gdLst/>
              <a:ahLst/>
              <a:cxnLst/>
              <a:rect l="l" t="t" r="r" b="b"/>
              <a:pathLst>
                <a:path w="983" h="1475" extrusionOk="0">
                  <a:moveTo>
                    <a:pt x="491" y="344"/>
                  </a:moveTo>
                  <a:cubicBezTo>
                    <a:pt x="564" y="344"/>
                    <a:pt x="621" y="402"/>
                    <a:pt x="621" y="474"/>
                  </a:cubicBezTo>
                  <a:lnTo>
                    <a:pt x="621" y="997"/>
                  </a:lnTo>
                  <a:cubicBezTo>
                    <a:pt x="621" y="1070"/>
                    <a:pt x="562" y="1128"/>
                    <a:pt x="491" y="1128"/>
                  </a:cubicBezTo>
                  <a:cubicBezTo>
                    <a:pt x="472" y="1128"/>
                    <a:pt x="452" y="1124"/>
                    <a:pt x="432" y="1115"/>
                  </a:cubicBezTo>
                  <a:cubicBezTo>
                    <a:pt x="388" y="1096"/>
                    <a:pt x="360" y="1048"/>
                    <a:pt x="360" y="1000"/>
                  </a:cubicBezTo>
                  <a:lnTo>
                    <a:pt x="360" y="472"/>
                  </a:lnTo>
                  <a:cubicBezTo>
                    <a:pt x="360" y="424"/>
                    <a:pt x="388" y="377"/>
                    <a:pt x="432" y="357"/>
                  </a:cubicBezTo>
                  <a:cubicBezTo>
                    <a:pt x="452" y="348"/>
                    <a:pt x="472" y="344"/>
                    <a:pt x="491" y="344"/>
                  </a:cubicBezTo>
                  <a:close/>
                  <a:moveTo>
                    <a:pt x="490" y="0"/>
                  </a:moveTo>
                  <a:cubicBezTo>
                    <a:pt x="220" y="0"/>
                    <a:pt x="0" y="219"/>
                    <a:pt x="0" y="490"/>
                  </a:cubicBezTo>
                  <a:lnTo>
                    <a:pt x="0" y="969"/>
                  </a:lnTo>
                  <a:cubicBezTo>
                    <a:pt x="0" y="1221"/>
                    <a:pt x="185" y="1442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1" y="1475"/>
                    <a:pt x="982" y="1253"/>
                    <a:pt x="982" y="982"/>
                  </a:cubicBezTo>
                  <a:lnTo>
                    <a:pt x="982" y="490"/>
                  </a:lnTo>
                  <a:cubicBezTo>
                    <a:pt x="983" y="220"/>
                    <a:pt x="762" y="0"/>
                    <a:pt x="49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5725315" y="3831125"/>
              <a:ext cx="22428" cy="53153"/>
            </a:xfrm>
            <a:custGeom>
              <a:avLst/>
              <a:gdLst/>
              <a:ahLst/>
              <a:cxnLst/>
              <a:rect l="l" t="t" r="r" b="b"/>
              <a:pathLst>
                <a:path w="592" h="1403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14"/>
                  </a:lnTo>
                  <a:cubicBezTo>
                    <a:pt x="231" y="1309"/>
                    <a:pt x="300" y="1394"/>
                    <a:pt x="394" y="1402"/>
                  </a:cubicBezTo>
                  <a:cubicBezTo>
                    <a:pt x="399" y="1403"/>
                    <a:pt x="405" y="1403"/>
                    <a:pt x="410" y="1403"/>
                  </a:cubicBezTo>
                  <a:cubicBezTo>
                    <a:pt x="510" y="1403"/>
                    <a:pt x="590" y="1322"/>
                    <a:pt x="590" y="1222"/>
                  </a:cubicBezTo>
                  <a:lnTo>
                    <a:pt x="590" y="180"/>
                  </a:lnTo>
                  <a:cubicBezTo>
                    <a:pt x="592" y="83"/>
                    <a:pt x="510" y="1"/>
                    <a:pt x="41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5809685" y="3831239"/>
              <a:ext cx="22428" cy="53115"/>
            </a:xfrm>
            <a:custGeom>
              <a:avLst/>
              <a:gdLst/>
              <a:ahLst/>
              <a:cxnLst/>
              <a:rect l="l" t="t" r="r" b="b"/>
              <a:pathLst>
                <a:path w="592" h="1402" extrusionOk="0">
                  <a:moveTo>
                    <a:pt x="198" y="0"/>
                  </a:moveTo>
                  <a:cubicBezTo>
                    <a:pt x="101" y="0"/>
                    <a:pt x="17" y="69"/>
                    <a:pt x="9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231" y="359"/>
                  </a:lnTo>
                  <a:lnTo>
                    <a:pt x="231" y="1212"/>
                  </a:lnTo>
                  <a:cubicBezTo>
                    <a:pt x="231" y="1307"/>
                    <a:pt x="300" y="1393"/>
                    <a:pt x="395" y="1400"/>
                  </a:cubicBezTo>
                  <a:cubicBezTo>
                    <a:pt x="400" y="1401"/>
                    <a:pt x="406" y="1401"/>
                    <a:pt x="411" y="1401"/>
                  </a:cubicBezTo>
                  <a:cubicBezTo>
                    <a:pt x="512" y="1401"/>
                    <a:pt x="592" y="1321"/>
                    <a:pt x="592" y="1221"/>
                  </a:cubicBezTo>
                  <a:lnTo>
                    <a:pt x="592" y="181"/>
                  </a:lnTo>
                  <a:cubicBezTo>
                    <a:pt x="592" y="81"/>
                    <a:pt x="510" y="0"/>
                    <a:pt x="409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5848176" y="3831239"/>
              <a:ext cx="22428" cy="53115"/>
            </a:xfrm>
            <a:custGeom>
              <a:avLst/>
              <a:gdLst/>
              <a:ahLst/>
              <a:cxnLst/>
              <a:rect l="l" t="t" r="r" b="b"/>
              <a:pathLst>
                <a:path w="592" h="1402" extrusionOk="0">
                  <a:moveTo>
                    <a:pt x="198" y="0"/>
                  </a:moveTo>
                  <a:cubicBezTo>
                    <a:pt x="101" y="0"/>
                    <a:pt x="17" y="69"/>
                    <a:pt x="9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231" y="359"/>
                  </a:lnTo>
                  <a:lnTo>
                    <a:pt x="231" y="1212"/>
                  </a:lnTo>
                  <a:cubicBezTo>
                    <a:pt x="231" y="1307"/>
                    <a:pt x="300" y="1393"/>
                    <a:pt x="395" y="1400"/>
                  </a:cubicBezTo>
                  <a:cubicBezTo>
                    <a:pt x="400" y="1401"/>
                    <a:pt x="406" y="1401"/>
                    <a:pt x="411" y="1401"/>
                  </a:cubicBezTo>
                  <a:cubicBezTo>
                    <a:pt x="511" y="1401"/>
                    <a:pt x="592" y="1321"/>
                    <a:pt x="592" y="1221"/>
                  </a:cubicBezTo>
                  <a:lnTo>
                    <a:pt x="592" y="181"/>
                  </a:lnTo>
                  <a:cubicBezTo>
                    <a:pt x="592" y="81"/>
                    <a:pt x="510" y="0"/>
                    <a:pt x="409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5628557" y="3829875"/>
              <a:ext cx="37317" cy="55880"/>
            </a:xfrm>
            <a:custGeom>
              <a:avLst/>
              <a:gdLst/>
              <a:ahLst/>
              <a:cxnLst/>
              <a:rect l="l" t="t" r="r" b="b"/>
              <a:pathLst>
                <a:path w="985" h="1475" extrusionOk="0">
                  <a:moveTo>
                    <a:pt x="492" y="346"/>
                  </a:moveTo>
                  <a:cubicBezTo>
                    <a:pt x="565" y="346"/>
                    <a:pt x="623" y="404"/>
                    <a:pt x="623" y="477"/>
                  </a:cubicBezTo>
                  <a:lnTo>
                    <a:pt x="623" y="998"/>
                  </a:lnTo>
                  <a:cubicBezTo>
                    <a:pt x="623" y="1070"/>
                    <a:pt x="564" y="1129"/>
                    <a:pt x="492" y="1129"/>
                  </a:cubicBezTo>
                  <a:cubicBezTo>
                    <a:pt x="473" y="1129"/>
                    <a:pt x="453" y="1125"/>
                    <a:pt x="433" y="1116"/>
                  </a:cubicBezTo>
                  <a:cubicBezTo>
                    <a:pt x="388" y="1096"/>
                    <a:pt x="361" y="1049"/>
                    <a:pt x="361" y="1001"/>
                  </a:cubicBezTo>
                  <a:lnTo>
                    <a:pt x="361" y="474"/>
                  </a:lnTo>
                  <a:cubicBezTo>
                    <a:pt x="361" y="426"/>
                    <a:pt x="388" y="379"/>
                    <a:pt x="433" y="359"/>
                  </a:cubicBezTo>
                  <a:cubicBezTo>
                    <a:pt x="453" y="350"/>
                    <a:pt x="473" y="346"/>
                    <a:pt x="492" y="346"/>
                  </a:cubicBezTo>
                  <a:close/>
                  <a:moveTo>
                    <a:pt x="492" y="0"/>
                  </a:moveTo>
                  <a:cubicBezTo>
                    <a:pt x="221" y="0"/>
                    <a:pt x="1" y="220"/>
                    <a:pt x="1" y="492"/>
                  </a:cubicBezTo>
                  <a:lnTo>
                    <a:pt x="1" y="969"/>
                  </a:lnTo>
                  <a:cubicBezTo>
                    <a:pt x="1" y="1222"/>
                    <a:pt x="185" y="1443"/>
                    <a:pt x="435" y="1472"/>
                  </a:cubicBezTo>
                  <a:cubicBezTo>
                    <a:pt x="454" y="1474"/>
                    <a:pt x="473" y="1475"/>
                    <a:pt x="491" y="1475"/>
                  </a:cubicBezTo>
                  <a:cubicBezTo>
                    <a:pt x="763" y="1475"/>
                    <a:pt x="984" y="1255"/>
                    <a:pt x="984" y="984"/>
                  </a:cubicBezTo>
                  <a:lnTo>
                    <a:pt x="984" y="492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5678148" y="3829837"/>
              <a:ext cx="37317" cy="55918"/>
            </a:xfrm>
            <a:custGeom>
              <a:avLst/>
              <a:gdLst/>
              <a:ahLst/>
              <a:cxnLst/>
              <a:rect l="l" t="t" r="r" b="b"/>
              <a:pathLst>
                <a:path w="985" h="1476" extrusionOk="0">
                  <a:moveTo>
                    <a:pt x="493" y="347"/>
                  </a:moveTo>
                  <a:cubicBezTo>
                    <a:pt x="512" y="347"/>
                    <a:pt x="532" y="351"/>
                    <a:pt x="552" y="360"/>
                  </a:cubicBezTo>
                  <a:cubicBezTo>
                    <a:pt x="597" y="380"/>
                    <a:pt x="624" y="427"/>
                    <a:pt x="624" y="475"/>
                  </a:cubicBezTo>
                  <a:lnTo>
                    <a:pt x="624" y="1002"/>
                  </a:lnTo>
                  <a:cubicBezTo>
                    <a:pt x="624" y="1050"/>
                    <a:pt x="597" y="1097"/>
                    <a:pt x="552" y="1117"/>
                  </a:cubicBezTo>
                  <a:cubicBezTo>
                    <a:pt x="532" y="1126"/>
                    <a:pt x="512" y="1130"/>
                    <a:pt x="493" y="1130"/>
                  </a:cubicBezTo>
                  <a:cubicBezTo>
                    <a:pt x="421" y="1130"/>
                    <a:pt x="362" y="1071"/>
                    <a:pt x="362" y="999"/>
                  </a:cubicBezTo>
                  <a:lnTo>
                    <a:pt x="362" y="478"/>
                  </a:lnTo>
                  <a:cubicBezTo>
                    <a:pt x="362" y="405"/>
                    <a:pt x="421" y="347"/>
                    <a:pt x="493" y="347"/>
                  </a:cubicBezTo>
                  <a:close/>
                  <a:moveTo>
                    <a:pt x="494" y="0"/>
                  </a:moveTo>
                  <a:cubicBezTo>
                    <a:pt x="223" y="0"/>
                    <a:pt x="1" y="221"/>
                    <a:pt x="1" y="493"/>
                  </a:cubicBezTo>
                  <a:lnTo>
                    <a:pt x="1" y="985"/>
                  </a:lnTo>
                  <a:cubicBezTo>
                    <a:pt x="1" y="1255"/>
                    <a:pt x="222" y="1475"/>
                    <a:pt x="493" y="1475"/>
                  </a:cubicBezTo>
                  <a:cubicBezTo>
                    <a:pt x="764" y="1475"/>
                    <a:pt x="984" y="1255"/>
                    <a:pt x="984" y="985"/>
                  </a:cubicBezTo>
                  <a:lnTo>
                    <a:pt x="984" y="506"/>
                  </a:lnTo>
                  <a:cubicBezTo>
                    <a:pt x="984" y="254"/>
                    <a:pt x="800" y="33"/>
                    <a:pt x="550" y="4"/>
                  </a:cubicBezTo>
                  <a:cubicBezTo>
                    <a:pt x="531" y="1"/>
                    <a:pt x="513" y="0"/>
                    <a:pt x="494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5761343" y="3829875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3" y="345"/>
                  </a:moveTo>
                  <a:cubicBezTo>
                    <a:pt x="566" y="345"/>
                    <a:pt x="623" y="403"/>
                    <a:pt x="623" y="476"/>
                  </a:cubicBezTo>
                  <a:lnTo>
                    <a:pt x="623" y="998"/>
                  </a:lnTo>
                  <a:cubicBezTo>
                    <a:pt x="623" y="1070"/>
                    <a:pt x="564" y="1129"/>
                    <a:pt x="493" y="1129"/>
                  </a:cubicBezTo>
                  <a:cubicBezTo>
                    <a:pt x="474" y="1129"/>
                    <a:pt x="454" y="1125"/>
                    <a:pt x="434" y="1116"/>
                  </a:cubicBezTo>
                  <a:cubicBezTo>
                    <a:pt x="390" y="1096"/>
                    <a:pt x="362" y="1049"/>
                    <a:pt x="362" y="1001"/>
                  </a:cubicBezTo>
                  <a:lnTo>
                    <a:pt x="362" y="473"/>
                  </a:lnTo>
                  <a:cubicBezTo>
                    <a:pt x="362" y="425"/>
                    <a:pt x="390" y="377"/>
                    <a:pt x="434" y="358"/>
                  </a:cubicBezTo>
                  <a:cubicBezTo>
                    <a:pt x="454" y="349"/>
                    <a:pt x="474" y="345"/>
                    <a:pt x="493" y="345"/>
                  </a:cubicBezTo>
                  <a:close/>
                  <a:moveTo>
                    <a:pt x="491" y="0"/>
                  </a:moveTo>
                  <a:cubicBezTo>
                    <a:pt x="220" y="0"/>
                    <a:pt x="0" y="220"/>
                    <a:pt x="0" y="492"/>
                  </a:cubicBezTo>
                  <a:lnTo>
                    <a:pt x="0" y="969"/>
                  </a:lnTo>
                  <a:cubicBezTo>
                    <a:pt x="0" y="1222"/>
                    <a:pt x="186" y="1443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2" y="1475"/>
                    <a:pt x="983" y="1255"/>
                    <a:pt x="983" y="984"/>
                  </a:cubicBezTo>
                  <a:lnTo>
                    <a:pt x="983" y="492"/>
                  </a:lnTo>
                  <a:cubicBezTo>
                    <a:pt x="984" y="220"/>
                    <a:pt x="763" y="0"/>
                    <a:pt x="491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5933834" y="3831239"/>
              <a:ext cx="22428" cy="53115"/>
            </a:xfrm>
            <a:custGeom>
              <a:avLst/>
              <a:gdLst/>
              <a:ahLst/>
              <a:cxnLst/>
              <a:rect l="l" t="t" r="r" b="b"/>
              <a:pathLst>
                <a:path w="592" h="1402" extrusionOk="0">
                  <a:moveTo>
                    <a:pt x="197" y="0"/>
                  </a:moveTo>
                  <a:cubicBezTo>
                    <a:pt x="102" y="0"/>
                    <a:pt x="17" y="69"/>
                    <a:pt x="8" y="163"/>
                  </a:cubicBezTo>
                  <a:cubicBezTo>
                    <a:pt x="0" y="269"/>
                    <a:pt x="84" y="359"/>
                    <a:pt x="190" y="359"/>
                  </a:cubicBezTo>
                  <a:lnTo>
                    <a:pt x="231" y="359"/>
                  </a:lnTo>
                  <a:lnTo>
                    <a:pt x="231" y="1212"/>
                  </a:lnTo>
                  <a:cubicBezTo>
                    <a:pt x="231" y="1307"/>
                    <a:pt x="301" y="1393"/>
                    <a:pt x="395" y="1400"/>
                  </a:cubicBezTo>
                  <a:cubicBezTo>
                    <a:pt x="400" y="1401"/>
                    <a:pt x="406" y="1401"/>
                    <a:pt x="411" y="1401"/>
                  </a:cubicBezTo>
                  <a:cubicBezTo>
                    <a:pt x="512" y="1401"/>
                    <a:pt x="592" y="1321"/>
                    <a:pt x="592" y="1221"/>
                  </a:cubicBezTo>
                  <a:lnTo>
                    <a:pt x="592" y="181"/>
                  </a:lnTo>
                  <a:cubicBezTo>
                    <a:pt x="592" y="81"/>
                    <a:pt x="510" y="0"/>
                    <a:pt x="41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5887993" y="3829875"/>
              <a:ext cx="37241" cy="55880"/>
            </a:xfrm>
            <a:custGeom>
              <a:avLst/>
              <a:gdLst/>
              <a:ahLst/>
              <a:cxnLst/>
              <a:rect l="l" t="t" r="r" b="b"/>
              <a:pathLst>
                <a:path w="983" h="1475" extrusionOk="0">
                  <a:moveTo>
                    <a:pt x="491" y="346"/>
                  </a:moveTo>
                  <a:cubicBezTo>
                    <a:pt x="564" y="346"/>
                    <a:pt x="621" y="404"/>
                    <a:pt x="621" y="477"/>
                  </a:cubicBezTo>
                  <a:lnTo>
                    <a:pt x="621" y="998"/>
                  </a:lnTo>
                  <a:cubicBezTo>
                    <a:pt x="621" y="1070"/>
                    <a:pt x="562" y="1129"/>
                    <a:pt x="491" y="1129"/>
                  </a:cubicBezTo>
                  <a:cubicBezTo>
                    <a:pt x="472" y="1129"/>
                    <a:pt x="452" y="1125"/>
                    <a:pt x="432" y="1116"/>
                  </a:cubicBezTo>
                  <a:cubicBezTo>
                    <a:pt x="388" y="1096"/>
                    <a:pt x="360" y="1049"/>
                    <a:pt x="360" y="1001"/>
                  </a:cubicBezTo>
                  <a:lnTo>
                    <a:pt x="360" y="474"/>
                  </a:lnTo>
                  <a:cubicBezTo>
                    <a:pt x="360" y="426"/>
                    <a:pt x="388" y="379"/>
                    <a:pt x="432" y="359"/>
                  </a:cubicBezTo>
                  <a:cubicBezTo>
                    <a:pt x="452" y="350"/>
                    <a:pt x="472" y="346"/>
                    <a:pt x="491" y="346"/>
                  </a:cubicBezTo>
                  <a:close/>
                  <a:moveTo>
                    <a:pt x="490" y="0"/>
                  </a:moveTo>
                  <a:cubicBezTo>
                    <a:pt x="220" y="0"/>
                    <a:pt x="0" y="220"/>
                    <a:pt x="0" y="492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1" y="1475"/>
                    <a:pt x="982" y="1255"/>
                    <a:pt x="982" y="984"/>
                  </a:cubicBezTo>
                  <a:lnTo>
                    <a:pt x="982" y="492"/>
                  </a:lnTo>
                  <a:cubicBezTo>
                    <a:pt x="983" y="220"/>
                    <a:pt x="762" y="0"/>
                    <a:pt x="49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5710464" y="3900796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2" y="345"/>
                  </a:moveTo>
                  <a:cubicBezTo>
                    <a:pt x="565" y="345"/>
                    <a:pt x="623" y="404"/>
                    <a:pt x="623" y="476"/>
                  </a:cubicBezTo>
                  <a:lnTo>
                    <a:pt x="623" y="998"/>
                  </a:lnTo>
                  <a:cubicBezTo>
                    <a:pt x="623" y="1070"/>
                    <a:pt x="563" y="1129"/>
                    <a:pt x="491" y="1129"/>
                  </a:cubicBezTo>
                  <a:cubicBezTo>
                    <a:pt x="472" y="1129"/>
                    <a:pt x="452" y="1125"/>
                    <a:pt x="432" y="1115"/>
                  </a:cubicBezTo>
                  <a:cubicBezTo>
                    <a:pt x="388" y="1097"/>
                    <a:pt x="361" y="1049"/>
                    <a:pt x="361" y="1000"/>
                  </a:cubicBezTo>
                  <a:lnTo>
                    <a:pt x="361" y="473"/>
                  </a:lnTo>
                  <a:cubicBezTo>
                    <a:pt x="361" y="424"/>
                    <a:pt x="388" y="377"/>
                    <a:pt x="432" y="358"/>
                  </a:cubicBezTo>
                  <a:cubicBezTo>
                    <a:pt x="453" y="349"/>
                    <a:pt x="473" y="345"/>
                    <a:pt x="492" y="345"/>
                  </a:cubicBezTo>
                  <a:close/>
                  <a:moveTo>
                    <a:pt x="492" y="0"/>
                  </a:moveTo>
                  <a:cubicBezTo>
                    <a:pt x="220" y="0"/>
                    <a:pt x="0" y="220"/>
                    <a:pt x="0" y="491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3" y="1475"/>
                    <a:pt x="492" y="1475"/>
                  </a:cubicBezTo>
                  <a:cubicBezTo>
                    <a:pt x="762" y="1475"/>
                    <a:pt x="984" y="1254"/>
                    <a:pt x="984" y="984"/>
                  </a:cubicBezTo>
                  <a:lnTo>
                    <a:pt x="984" y="491"/>
                  </a:lnTo>
                  <a:cubicBezTo>
                    <a:pt x="984" y="220"/>
                    <a:pt x="762" y="0"/>
                    <a:pt x="492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5899093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22"/>
                  </a:lnTo>
                  <a:cubicBezTo>
                    <a:pt x="231" y="1321"/>
                    <a:pt x="312" y="1403"/>
                    <a:pt x="411" y="1403"/>
                  </a:cubicBezTo>
                  <a:cubicBezTo>
                    <a:pt x="511" y="1403"/>
                    <a:pt x="592" y="1321"/>
                    <a:pt x="592" y="1222"/>
                  </a:cubicBezTo>
                  <a:lnTo>
                    <a:pt x="592" y="183"/>
                  </a:lnTo>
                  <a:cubicBezTo>
                    <a:pt x="592" y="82"/>
                    <a:pt x="511" y="0"/>
                    <a:pt x="41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5933834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9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0" y="272"/>
                    <a:pt x="84" y="361"/>
                    <a:pt x="190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9"/>
                    <a:pt x="301" y="1393"/>
                    <a:pt x="396" y="1402"/>
                  </a:cubicBezTo>
                  <a:cubicBezTo>
                    <a:pt x="401" y="1402"/>
                    <a:pt x="406" y="1402"/>
                    <a:pt x="411" y="1402"/>
                  </a:cubicBezTo>
                  <a:cubicBezTo>
                    <a:pt x="512" y="1402"/>
                    <a:pt x="593" y="1322"/>
                    <a:pt x="593" y="1222"/>
                  </a:cubicBezTo>
                  <a:lnTo>
                    <a:pt x="593" y="183"/>
                  </a:lnTo>
                  <a:cubicBezTo>
                    <a:pt x="593" y="82"/>
                    <a:pt x="511" y="0"/>
                    <a:pt x="411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5799835" y="3900796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2" y="345"/>
                  </a:moveTo>
                  <a:cubicBezTo>
                    <a:pt x="564" y="345"/>
                    <a:pt x="622" y="404"/>
                    <a:pt x="622" y="476"/>
                  </a:cubicBezTo>
                  <a:lnTo>
                    <a:pt x="622" y="998"/>
                  </a:lnTo>
                  <a:cubicBezTo>
                    <a:pt x="622" y="1070"/>
                    <a:pt x="564" y="1129"/>
                    <a:pt x="492" y="1129"/>
                  </a:cubicBezTo>
                  <a:cubicBezTo>
                    <a:pt x="473" y="1129"/>
                    <a:pt x="453" y="1125"/>
                    <a:pt x="433" y="1115"/>
                  </a:cubicBezTo>
                  <a:cubicBezTo>
                    <a:pt x="388" y="1097"/>
                    <a:pt x="360" y="1049"/>
                    <a:pt x="360" y="1000"/>
                  </a:cubicBezTo>
                  <a:lnTo>
                    <a:pt x="360" y="473"/>
                  </a:lnTo>
                  <a:cubicBezTo>
                    <a:pt x="360" y="424"/>
                    <a:pt x="388" y="377"/>
                    <a:pt x="433" y="358"/>
                  </a:cubicBezTo>
                  <a:cubicBezTo>
                    <a:pt x="453" y="349"/>
                    <a:pt x="473" y="345"/>
                    <a:pt x="492" y="345"/>
                  </a:cubicBezTo>
                  <a:close/>
                  <a:moveTo>
                    <a:pt x="491" y="0"/>
                  </a:moveTo>
                  <a:cubicBezTo>
                    <a:pt x="220" y="0"/>
                    <a:pt x="0" y="220"/>
                    <a:pt x="0" y="491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3" y="1475"/>
                    <a:pt x="492" y="1475"/>
                  </a:cubicBezTo>
                  <a:cubicBezTo>
                    <a:pt x="763" y="1475"/>
                    <a:pt x="983" y="1254"/>
                    <a:pt x="983" y="984"/>
                  </a:cubicBezTo>
                  <a:lnTo>
                    <a:pt x="983" y="491"/>
                  </a:lnTo>
                  <a:cubicBezTo>
                    <a:pt x="984" y="220"/>
                    <a:pt x="763" y="0"/>
                    <a:pt x="491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5849502" y="3899507"/>
              <a:ext cx="37241" cy="55918"/>
            </a:xfrm>
            <a:custGeom>
              <a:avLst/>
              <a:gdLst/>
              <a:ahLst/>
              <a:cxnLst/>
              <a:rect l="l" t="t" r="r" b="b"/>
              <a:pathLst>
                <a:path w="983" h="1476" extrusionOk="0">
                  <a:moveTo>
                    <a:pt x="491" y="346"/>
                  </a:moveTo>
                  <a:cubicBezTo>
                    <a:pt x="564" y="346"/>
                    <a:pt x="621" y="404"/>
                    <a:pt x="621" y="477"/>
                  </a:cubicBezTo>
                  <a:lnTo>
                    <a:pt x="621" y="998"/>
                  </a:lnTo>
                  <a:cubicBezTo>
                    <a:pt x="621" y="1071"/>
                    <a:pt x="562" y="1129"/>
                    <a:pt x="491" y="1129"/>
                  </a:cubicBezTo>
                  <a:cubicBezTo>
                    <a:pt x="472" y="1129"/>
                    <a:pt x="452" y="1125"/>
                    <a:pt x="432" y="1116"/>
                  </a:cubicBezTo>
                  <a:cubicBezTo>
                    <a:pt x="388" y="1096"/>
                    <a:pt x="360" y="1049"/>
                    <a:pt x="360" y="1001"/>
                  </a:cubicBezTo>
                  <a:lnTo>
                    <a:pt x="360" y="474"/>
                  </a:lnTo>
                  <a:cubicBezTo>
                    <a:pt x="360" y="426"/>
                    <a:pt x="388" y="379"/>
                    <a:pt x="432" y="359"/>
                  </a:cubicBezTo>
                  <a:cubicBezTo>
                    <a:pt x="452" y="350"/>
                    <a:pt x="472" y="346"/>
                    <a:pt x="491" y="346"/>
                  </a:cubicBezTo>
                  <a:close/>
                  <a:moveTo>
                    <a:pt x="491" y="1"/>
                  </a:moveTo>
                  <a:cubicBezTo>
                    <a:pt x="219" y="1"/>
                    <a:pt x="0" y="220"/>
                    <a:pt x="0" y="492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1" y="1475"/>
                    <a:pt x="982" y="1255"/>
                    <a:pt x="982" y="984"/>
                  </a:cubicBezTo>
                  <a:lnTo>
                    <a:pt x="982" y="492"/>
                  </a:lnTo>
                  <a:cubicBezTo>
                    <a:pt x="983" y="220"/>
                    <a:pt x="762" y="1"/>
                    <a:pt x="49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8" name="Google Shape;1638;p8"/>
          <p:cNvGrpSpPr/>
          <p:nvPr/>
        </p:nvGrpSpPr>
        <p:grpSpPr>
          <a:xfrm>
            <a:off x="6794644" y="1814233"/>
            <a:ext cx="497803" cy="373343"/>
            <a:chOff x="3902933" y="2254086"/>
            <a:chExt cx="477692" cy="340207"/>
          </a:xfrm>
        </p:grpSpPr>
        <p:sp>
          <p:nvSpPr>
            <p:cNvPr id="1639" name="Google Shape;1639;p8"/>
            <p:cNvSpPr/>
            <p:nvPr/>
          </p:nvSpPr>
          <p:spPr>
            <a:xfrm>
              <a:off x="3902933" y="2254086"/>
              <a:ext cx="477692" cy="340207"/>
            </a:xfrm>
            <a:custGeom>
              <a:avLst/>
              <a:gdLst/>
              <a:ahLst/>
              <a:cxnLst/>
              <a:rect l="l" t="t" r="r" b="b"/>
              <a:pathLst>
                <a:path w="12609" h="8980" extrusionOk="0">
                  <a:moveTo>
                    <a:pt x="11125" y="361"/>
                  </a:moveTo>
                  <a:cubicBezTo>
                    <a:pt x="11384" y="361"/>
                    <a:pt x="11594" y="571"/>
                    <a:pt x="11594" y="830"/>
                  </a:cubicBezTo>
                  <a:lnTo>
                    <a:pt x="11594" y="6936"/>
                  </a:lnTo>
                  <a:cubicBezTo>
                    <a:pt x="11594" y="7195"/>
                    <a:pt x="11384" y="7406"/>
                    <a:pt x="11125" y="7406"/>
                  </a:cubicBezTo>
                  <a:lnTo>
                    <a:pt x="1481" y="7406"/>
                  </a:lnTo>
                  <a:cubicBezTo>
                    <a:pt x="1221" y="7406"/>
                    <a:pt x="1011" y="7196"/>
                    <a:pt x="1011" y="6938"/>
                  </a:cubicBezTo>
                  <a:lnTo>
                    <a:pt x="1011" y="830"/>
                  </a:lnTo>
                  <a:cubicBezTo>
                    <a:pt x="1011" y="571"/>
                    <a:pt x="1221" y="361"/>
                    <a:pt x="1481" y="361"/>
                  </a:cubicBezTo>
                  <a:close/>
                  <a:moveTo>
                    <a:pt x="7433" y="7798"/>
                  </a:moveTo>
                  <a:lnTo>
                    <a:pt x="7433" y="7846"/>
                  </a:lnTo>
                  <a:cubicBezTo>
                    <a:pt x="7433" y="7947"/>
                    <a:pt x="7352" y="8028"/>
                    <a:pt x="7251" y="8028"/>
                  </a:cubicBezTo>
                  <a:lnTo>
                    <a:pt x="5387" y="8028"/>
                  </a:lnTo>
                  <a:cubicBezTo>
                    <a:pt x="5286" y="8028"/>
                    <a:pt x="5205" y="7946"/>
                    <a:pt x="5205" y="7846"/>
                  </a:cubicBezTo>
                  <a:lnTo>
                    <a:pt x="5205" y="7798"/>
                  </a:lnTo>
                  <a:close/>
                  <a:moveTo>
                    <a:pt x="1487" y="1"/>
                  </a:moveTo>
                  <a:cubicBezTo>
                    <a:pt x="1025" y="1"/>
                    <a:pt x="649" y="376"/>
                    <a:pt x="649" y="839"/>
                  </a:cubicBezTo>
                  <a:lnTo>
                    <a:pt x="649" y="6933"/>
                  </a:lnTo>
                  <a:cubicBezTo>
                    <a:pt x="649" y="7109"/>
                    <a:pt x="702" y="7272"/>
                    <a:pt x="795" y="7406"/>
                  </a:cubicBezTo>
                  <a:lnTo>
                    <a:pt x="497" y="7406"/>
                  </a:lnTo>
                  <a:cubicBezTo>
                    <a:pt x="232" y="7406"/>
                    <a:pt x="12" y="7617"/>
                    <a:pt x="9" y="7882"/>
                  </a:cubicBezTo>
                  <a:cubicBezTo>
                    <a:pt x="1" y="8486"/>
                    <a:pt x="488" y="8980"/>
                    <a:pt x="1089" y="8980"/>
                  </a:cubicBezTo>
                  <a:lnTo>
                    <a:pt x="8220" y="8980"/>
                  </a:lnTo>
                  <a:cubicBezTo>
                    <a:pt x="8316" y="8980"/>
                    <a:pt x="8400" y="8910"/>
                    <a:pt x="8409" y="8815"/>
                  </a:cubicBezTo>
                  <a:cubicBezTo>
                    <a:pt x="8417" y="8709"/>
                    <a:pt x="8333" y="8620"/>
                    <a:pt x="8229" y="8620"/>
                  </a:cubicBezTo>
                  <a:lnTo>
                    <a:pt x="1093" y="8620"/>
                  </a:lnTo>
                  <a:cubicBezTo>
                    <a:pt x="707" y="8620"/>
                    <a:pt x="390" y="8304"/>
                    <a:pt x="392" y="7918"/>
                  </a:cubicBezTo>
                  <a:cubicBezTo>
                    <a:pt x="392" y="7852"/>
                    <a:pt x="447" y="7802"/>
                    <a:pt x="513" y="7802"/>
                  </a:cubicBezTo>
                  <a:lnTo>
                    <a:pt x="4844" y="7802"/>
                  </a:lnTo>
                  <a:lnTo>
                    <a:pt x="4844" y="7840"/>
                  </a:lnTo>
                  <a:cubicBezTo>
                    <a:pt x="4844" y="8144"/>
                    <a:pt x="5090" y="8390"/>
                    <a:pt x="5393" y="8390"/>
                  </a:cubicBezTo>
                  <a:lnTo>
                    <a:pt x="7242" y="8390"/>
                  </a:lnTo>
                  <a:cubicBezTo>
                    <a:pt x="7546" y="8390"/>
                    <a:pt x="7792" y="8144"/>
                    <a:pt x="7792" y="7840"/>
                  </a:cubicBezTo>
                  <a:lnTo>
                    <a:pt x="7792" y="7802"/>
                  </a:lnTo>
                  <a:lnTo>
                    <a:pt x="12086" y="7802"/>
                  </a:lnTo>
                  <a:cubicBezTo>
                    <a:pt x="12151" y="7802"/>
                    <a:pt x="12205" y="7854"/>
                    <a:pt x="12206" y="7918"/>
                  </a:cubicBezTo>
                  <a:cubicBezTo>
                    <a:pt x="12207" y="8305"/>
                    <a:pt x="11893" y="8620"/>
                    <a:pt x="11506" y="8620"/>
                  </a:cubicBezTo>
                  <a:lnTo>
                    <a:pt x="9071" y="8620"/>
                  </a:lnTo>
                  <a:cubicBezTo>
                    <a:pt x="8975" y="8620"/>
                    <a:pt x="8889" y="8689"/>
                    <a:pt x="8882" y="8783"/>
                  </a:cubicBezTo>
                  <a:cubicBezTo>
                    <a:pt x="8873" y="8891"/>
                    <a:pt x="8956" y="8980"/>
                    <a:pt x="9061" y="8980"/>
                  </a:cubicBezTo>
                  <a:lnTo>
                    <a:pt x="11527" y="8980"/>
                  </a:lnTo>
                  <a:cubicBezTo>
                    <a:pt x="12123" y="8980"/>
                    <a:pt x="12609" y="8495"/>
                    <a:pt x="12609" y="7898"/>
                  </a:cubicBezTo>
                  <a:cubicBezTo>
                    <a:pt x="12609" y="7626"/>
                    <a:pt x="12387" y="7406"/>
                    <a:pt x="12116" y="7406"/>
                  </a:cubicBezTo>
                  <a:lnTo>
                    <a:pt x="11809" y="7406"/>
                  </a:lnTo>
                  <a:cubicBezTo>
                    <a:pt x="11900" y="7273"/>
                    <a:pt x="11954" y="7111"/>
                    <a:pt x="11954" y="6939"/>
                  </a:cubicBezTo>
                  <a:lnTo>
                    <a:pt x="11954" y="839"/>
                  </a:lnTo>
                  <a:cubicBezTo>
                    <a:pt x="11954" y="377"/>
                    <a:pt x="11579" y="1"/>
                    <a:pt x="11116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3992644" y="2322431"/>
              <a:ext cx="25610" cy="13639"/>
            </a:xfrm>
            <a:custGeom>
              <a:avLst/>
              <a:gdLst/>
              <a:ahLst/>
              <a:cxnLst/>
              <a:rect l="l" t="t" r="r" b="b"/>
              <a:pathLst>
                <a:path w="676" h="360" extrusionOk="0">
                  <a:moveTo>
                    <a:pt x="198" y="0"/>
                  </a:moveTo>
                  <a:cubicBezTo>
                    <a:pt x="101" y="0"/>
                    <a:pt x="16" y="70"/>
                    <a:pt x="9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477" y="360"/>
                  </a:lnTo>
                  <a:cubicBezTo>
                    <a:pt x="574" y="360"/>
                    <a:pt x="658" y="291"/>
                    <a:pt x="666" y="196"/>
                  </a:cubicBezTo>
                  <a:cubicBezTo>
                    <a:pt x="675" y="89"/>
                    <a:pt x="591" y="0"/>
                    <a:pt x="487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3992947" y="2350920"/>
              <a:ext cx="25307" cy="13676"/>
            </a:xfrm>
            <a:custGeom>
              <a:avLst/>
              <a:gdLst/>
              <a:ahLst/>
              <a:cxnLst/>
              <a:rect l="l" t="t" r="r" b="b"/>
              <a:pathLst>
                <a:path w="668" h="361" extrusionOk="0">
                  <a:moveTo>
                    <a:pt x="180" y="0"/>
                  </a:moveTo>
                  <a:cubicBezTo>
                    <a:pt x="81" y="0"/>
                    <a:pt x="0" y="82"/>
                    <a:pt x="0" y="182"/>
                  </a:cubicBezTo>
                  <a:cubicBezTo>
                    <a:pt x="1" y="281"/>
                    <a:pt x="82" y="361"/>
                    <a:pt x="181" y="361"/>
                  </a:cubicBezTo>
                  <a:lnTo>
                    <a:pt x="469" y="361"/>
                  </a:lnTo>
                  <a:cubicBezTo>
                    <a:pt x="566" y="361"/>
                    <a:pt x="650" y="292"/>
                    <a:pt x="658" y="197"/>
                  </a:cubicBezTo>
                  <a:cubicBezTo>
                    <a:pt x="667" y="89"/>
                    <a:pt x="583" y="0"/>
                    <a:pt x="479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3992644" y="2380774"/>
              <a:ext cx="25610" cy="13639"/>
            </a:xfrm>
            <a:custGeom>
              <a:avLst/>
              <a:gdLst/>
              <a:ahLst/>
              <a:cxnLst/>
              <a:rect l="l" t="t" r="r" b="b"/>
              <a:pathLst>
                <a:path w="676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69"/>
                    <a:pt x="84" y="359"/>
                    <a:pt x="189" y="359"/>
                  </a:cubicBezTo>
                  <a:lnTo>
                    <a:pt x="477" y="359"/>
                  </a:lnTo>
                  <a:cubicBezTo>
                    <a:pt x="574" y="359"/>
                    <a:pt x="658" y="290"/>
                    <a:pt x="666" y="196"/>
                  </a:cubicBezTo>
                  <a:cubicBezTo>
                    <a:pt x="675" y="89"/>
                    <a:pt x="591" y="0"/>
                    <a:pt x="487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3992985" y="2409263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80" y="0"/>
                  </a:moveTo>
                  <a:cubicBezTo>
                    <a:pt x="81" y="0"/>
                    <a:pt x="0" y="82"/>
                    <a:pt x="0" y="181"/>
                  </a:cubicBezTo>
                  <a:cubicBezTo>
                    <a:pt x="0" y="281"/>
                    <a:pt x="81" y="360"/>
                    <a:pt x="180" y="360"/>
                  </a:cubicBezTo>
                  <a:lnTo>
                    <a:pt x="468" y="360"/>
                  </a:lnTo>
                  <a:cubicBezTo>
                    <a:pt x="565" y="360"/>
                    <a:pt x="649" y="291"/>
                    <a:pt x="657" y="197"/>
                  </a:cubicBezTo>
                  <a:cubicBezTo>
                    <a:pt x="666" y="89"/>
                    <a:pt x="582" y="0"/>
                    <a:pt x="478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3992644" y="2439079"/>
              <a:ext cx="25610" cy="13639"/>
            </a:xfrm>
            <a:custGeom>
              <a:avLst/>
              <a:gdLst/>
              <a:ahLst/>
              <a:cxnLst/>
              <a:rect l="l" t="t" r="r" b="b"/>
              <a:pathLst>
                <a:path w="676" h="360" extrusionOk="0">
                  <a:moveTo>
                    <a:pt x="198" y="1"/>
                  </a:moveTo>
                  <a:cubicBezTo>
                    <a:pt x="101" y="1"/>
                    <a:pt x="16" y="70"/>
                    <a:pt x="9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477" y="360"/>
                  </a:lnTo>
                  <a:cubicBezTo>
                    <a:pt x="574" y="360"/>
                    <a:pt x="658" y="291"/>
                    <a:pt x="666" y="197"/>
                  </a:cubicBezTo>
                  <a:cubicBezTo>
                    <a:pt x="675" y="90"/>
                    <a:pt x="591" y="1"/>
                    <a:pt x="48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3992985" y="2467644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80" y="1"/>
                  </a:moveTo>
                  <a:cubicBezTo>
                    <a:pt x="81" y="1"/>
                    <a:pt x="0" y="81"/>
                    <a:pt x="0" y="181"/>
                  </a:cubicBezTo>
                  <a:cubicBezTo>
                    <a:pt x="0" y="279"/>
                    <a:pt x="81" y="360"/>
                    <a:pt x="180" y="360"/>
                  </a:cubicBezTo>
                  <a:lnTo>
                    <a:pt x="468" y="360"/>
                  </a:lnTo>
                  <a:cubicBezTo>
                    <a:pt x="565" y="360"/>
                    <a:pt x="649" y="291"/>
                    <a:pt x="657" y="197"/>
                  </a:cubicBezTo>
                  <a:cubicBezTo>
                    <a:pt x="666" y="90"/>
                    <a:pt x="582" y="1"/>
                    <a:pt x="478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4069778" y="2322431"/>
              <a:ext cx="35839" cy="13639"/>
            </a:xfrm>
            <a:custGeom>
              <a:avLst/>
              <a:gdLst/>
              <a:ahLst/>
              <a:cxnLst/>
              <a:rect l="l" t="t" r="r" b="b"/>
              <a:pathLst>
                <a:path w="946" h="360" extrusionOk="0">
                  <a:moveTo>
                    <a:pt x="199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749" y="360"/>
                  </a:lnTo>
                  <a:cubicBezTo>
                    <a:pt x="844" y="360"/>
                    <a:pt x="929" y="291"/>
                    <a:pt x="937" y="196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4069399" y="2467568"/>
              <a:ext cx="180370" cy="13676"/>
            </a:xfrm>
            <a:custGeom>
              <a:avLst/>
              <a:gdLst/>
              <a:ahLst/>
              <a:cxnLst/>
              <a:rect l="l" t="t" r="r" b="b"/>
              <a:pathLst>
                <a:path w="4761" h="361" extrusionOk="0">
                  <a:moveTo>
                    <a:pt x="199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5" y="361"/>
                    <a:pt x="193" y="361"/>
                  </a:cubicBezTo>
                  <a:lnTo>
                    <a:pt x="4560" y="361"/>
                  </a:lnTo>
                  <a:cubicBezTo>
                    <a:pt x="4656" y="361"/>
                    <a:pt x="4741" y="292"/>
                    <a:pt x="4750" y="198"/>
                  </a:cubicBezTo>
                  <a:cubicBezTo>
                    <a:pt x="4760" y="92"/>
                    <a:pt x="4675" y="1"/>
                    <a:pt x="456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4069778" y="2380774"/>
              <a:ext cx="35839" cy="13639"/>
            </a:xfrm>
            <a:custGeom>
              <a:avLst/>
              <a:gdLst/>
              <a:ahLst/>
              <a:cxnLst/>
              <a:rect l="l" t="t" r="r" b="b"/>
              <a:pathLst>
                <a:path w="946" h="360" extrusionOk="0">
                  <a:moveTo>
                    <a:pt x="199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749" y="359"/>
                  </a:lnTo>
                  <a:cubicBezTo>
                    <a:pt x="844" y="359"/>
                    <a:pt x="929" y="290"/>
                    <a:pt x="937" y="196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4069778" y="2409263"/>
              <a:ext cx="35839" cy="13676"/>
            </a:xfrm>
            <a:custGeom>
              <a:avLst/>
              <a:gdLst/>
              <a:ahLst/>
              <a:cxnLst/>
              <a:rect l="l" t="t" r="r" b="b"/>
              <a:pathLst>
                <a:path w="946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749" y="360"/>
                  </a:lnTo>
                  <a:cubicBezTo>
                    <a:pt x="844" y="360"/>
                    <a:pt x="929" y="291"/>
                    <a:pt x="937" y="197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4167597" y="2439079"/>
              <a:ext cx="35877" cy="13639"/>
            </a:xfrm>
            <a:custGeom>
              <a:avLst/>
              <a:gdLst/>
              <a:ahLst/>
              <a:cxnLst/>
              <a:rect l="l" t="t" r="r" b="b"/>
              <a:pathLst>
                <a:path w="947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58" y="360"/>
                  </a:lnTo>
                  <a:cubicBezTo>
                    <a:pt x="862" y="360"/>
                    <a:pt x="946" y="271"/>
                    <a:pt x="937" y="164"/>
                  </a:cubicBezTo>
                  <a:cubicBezTo>
                    <a:pt x="928" y="70"/>
                    <a:pt x="843" y="1"/>
                    <a:pt x="748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4070309" y="2439079"/>
              <a:ext cx="78270" cy="13639"/>
            </a:xfrm>
            <a:custGeom>
              <a:avLst/>
              <a:gdLst/>
              <a:ahLst/>
              <a:cxnLst/>
              <a:rect l="l" t="t" r="r" b="b"/>
              <a:pathLst>
                <a:path w="2066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868" y="360"/>
                  </a:lnTo>
                  <a:cubicBezTo>
                    <a:pt x="1964" y="360"/>
                    <a:pt x="2049" y="291"/>
                    <a:pt x="2056" y="197"/>
                  </a:cubicBezTo>
                  <a:cubicBezTo>
                    <a:pt x="2066" y="90"/>
                    <a:pt x="1982" y="1"/>
                    <a:pt x="187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124333" y="2380774"/>
              <a:ext cx="35839" cy="13639"/>
            </a:xfrm>
            <a:custGeom>
              <a:avLst/>
              <a:gdLst/>
              <a:ahLst/>
              <a:cxnLst/>
              <a:rect l="l" t="t" r="r" b="b"/>
              <a:pathLst>
                <a:path w="946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70"/>
                    <a:pt x="85" y="359"/>
                    <a:pt x="189" y="359"/>
                  </a:cubicBezTo>
                  <a:lnTo>
                    <a:pt x="758" y="359"/>
                  </a:lnTo>
                  <a:cubicBezTo>
                    <a:pt x="863" y="359"/>
                    <a:pt x="946" y="270"/>
                    <a:pt x="937" y="163"/>
                  </a:cubicBezTo>
                  <a:cubicBezTo>
                    <a:pt x="929" y="69"/>
                    <a:pt x="843" y="0"/>
                    <a:pt x="749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73697" y="2380660"/>
              <a:ext cx="75240" cy="13714"/>
            </a:xfrm>
            <a:custGeom>
              <a:avLst/>
              <a:gdLst/>
              <a:ahLst/>
              <a:cxnLst/>
              <a:rect l="l" t="t" r="r" b="b"/>
              <a:pathLst>
                <a:path w="1986" h="362" extrusionOk="0">
                  <a:moveTo>
                    <a:pt x="199" y="1"/>
                  </a:moveTo>
                  <a:cubicBezTo>
                    <a:pt x="102" y="1"/>
                    <a:pt x="17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788" y="361"/>
                  </a:lnTo>
                  <a:cubicBezTo>
                    <a:pt x="1883" y="361"/>
                    <a:pt x="1969" y="292"/>
                    <a:pt x="1976" y="198"/>
                  </a:cubicBezTo>
                  <a:cubicBezTo>
                    <a:pt x="1985" y="92"/>
                    <a:pt x="1902" y="1"/>
                    <a:pt x="1797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125734" y="2322355"/>
              <a:ext cx="163133" cy="13676"/>
            </a:xfrm>
            <a:custGeom>
              <a:avLst/>
              <a:gdLst/>
              <a:ahLst/>
              <a:cxnLst/>
              <a:rect l="l" t="t" r="r" b="b"/>
              <a:pathLst>
                <a:path w="4306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06" y="361"/>
                  </a:lnTo>
                  <a:cubicBezTo>
                    <a:pt x="4201" y="361"/>
                    <a:pt x="4287" y="292"/>
                    <a:pt x="4295" y="197"/>
                  </a:cubicBezTo>
                  <a:cubicBezTo>
                    <a:pt x="4305" y="91"/>
                    <a:pt x="4221" y="0"/>
                    <a:pt x="4116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069399" y="2350920"/>
              <a:ext cx="180370" cy="13676"/>
            </a:xfrm>
            <a:custGeom>
              <a:avLst/>
              <a:gdLst/>
              <a:ahLst/>
              <a:cxnLst/>
              <a:rect l="l" t="t" r="r" b="b"/>
              <a:pathLst>
                <a:path w="4761" h="361" extrusionOk="0">
                  <a:moveTo>
                    <a:pt x="199" y="0"/>
                  </a:moveTo>
                  <a:cubicBezTo>
                    <a:pt x="104" y="0"/>
                    <a:pt x="19" y="71"/>
                    <a:pt x="10" y="165"/>
                  </a:cubicBezTo>
                  <a:cubicBezTo>
                    <a:pt x="0" y="272"/>
                    <a:pt x="85" y="361"/>
                    <a:pt x="193" y="361"/>
                  </a:cubicBezTo>
                  <a:lnTo>
                    <a:pt x="4560" y="361"/>
                  </a:lnTo>
                  <a:cubicBezTo>
                    <a:pt x="4656" y="361"/>
                    <a:pt x="4741" y="292"/>
                    <a:pt x="4750" y="197"/>
                  </a:cubicBezTo>
                  <a:cubicBezTo>
                    <a:pt x="4760" y="89"/>
                    <a:pt x="4675" y="0"/>
                    <a:pt x="4567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3957335" y="2286364"/>
              <a:ext cx="368735" cy="229621"/>
            </a:xfrm>
            <a:custGeom>
              <a:avLst/>
              <a:gdLst/>
              <a:ahLst/>
              <a:cxnLst/>
              <a:rect l="l" t="t" r="r" b="b"/>
              <a:pathLst>
                <a:path w="9733" h="6061" extrusionOk="0">
                  <a:moveTo>
                    <a:pt x="9256" y="394"/>
                  </a:moveTo>
                  <a:cubicBezTo>
                    <a:pt x="9319" y="394"/>
                    <a:pt x="9369" y="446"/>
                    <a:pt x="9369" y="508"/>
                  </a:cubicBezTo>
                  <a:lnTo>
                    <a:pt x="9369" y="5604"/>
                  </a:lnTo>
                  <a:lnTo>
                    <a:pt x="9378" y="5604"/>
                  </a:lnTo>
                  <a:cubicBezTo>
                    <a:pt x="9378" y="5648"/>
                    <a:pt x="9263" y="5702"/>
                    <a:pt x="9263" y="5702"/>
                  </a:cubicBezTo>
                  <a:lnTo>
                    <a:pt x="2523" y="5702"/>
                  </a:lnTo>
                  <a:lnTo>
                    <a:pt x="2523" y="394"/>
                  </a:lnTo>
                  <a:close/>
                  <a:moveTo>
                    <a:pt x="192" y="0"/>
                  </a:moveTo>
                  <a:cubicBezTo>
                    <a:pt x="86" y="0"/>
                    <a:pt x="1" y="85"/>
                    <a:pt x="1" y="191"/>
                  </a:cubicBezTo>
                  <a:lnTo>
                    <a:pt x="1" y="1073"/>
                  </a:lnTo>
                  <a:cubicBezTo>
                    <a:pt x="1" y="1094"/>
                    <a:pt x="10" y="1115"/>
                    <a:pt x="25" y="1128"/>
                  </a:cubicBezTo>
                  <a:cubicBezTo>
                    <a:pt x="76" y="1178"/>
                    <a:pt x="131" y="1199"/>
                    <a:pt x="181" y="1199"/>
                  </a:cubicBezTo>
                  <a:cubicBezTo>
                    <a:pt x="280" y="1199"/>
                    <a:pt x="361" y="1117"/>
                    <a:pt x="361" y="1015"/>
                  </a:cubicBezTo>
                  <a:lnTo>
                    <a:pt x="361" y="508"/>
                  </a:lnTo>
                  <a:cubicBezTo>
                    <a:pt x="361" y="446"/>
                    <a:pt x="412" y="393"/>
                    <a:pt x="476" y="393"/>
                  </a:cubicBezTo>
                  <a:lnTo>
                    <a:pt x="2163" y="393"/>
                  </a:lnTo>
                  <a:lnTo>
                    <a:pt x="2163" y="5700"/>
                  </a:lnTo>
                  <a:lnTo>
                    <a:pt x="475" y="5700"/>
                  </a:lnTo>
                  <a:cubicBezTo>
                    <a:pt x="412" y="5700"/>
                    <a:pt x="361" y="5650"/>
                    <a:pt x="361" y="5587"/>
                  </a:cubicBezTo>
                  <a:lnTo>
                    <a:pt x="361" y="1897"/>
                  </a:lnTo>
                  <a:cubicBezTo>
                    <a:pt x="361" y="1802"/>
                    <a:pt x="292" y="1717"/>
                    <a:pt x="197" y="1708"/>
                  </a:cubicBezTo>
                  <a:cubicBezTo>
                    <a:pt x="192" y="1707"/>
                    <a:pt x="186" y="1707"/>
                    <a:pt x="181" y="1707"/>
                  </a:cubicBezTo>
                  <a:cubicBezTo>
                    <a:pt x="81" y="1707"/>
                    <a:pt x="1" y="1789"/>
                    <a:pt x="1" y="1891"/>
                  </a:cubicBezTo>
                  <a:lnTo>
                    <a:pt x="1" y="5578"/>
                  </a:lnTo>
                  <a:cubicBezTo>
                    <a:pt x="1" y="5845"/>
                    <a:pt x="217" y="6060"/>
                    <a:pt x="483" y="6060"/>
                  </a:cubicBezTo>
                  <a:lnTo>
                    <a:pt x="9249" y="6060"/>
                  </a:lnTo>
                  <a:cubicBezTo>
                    <a:pt x="9516" y="6060"/>
                    <a:pt x="9731" y="5845"/>
                    <a:pt x="9731" y="5578"/>
                  </a:cubicBezTo>
                  <a:lnTo>
                    <a:pt x="9731" y="483"/>
                  </a:lnTo>
                  <a:cubicBezTo>
                    <a:pt x="9732" y="217"/>
                    <a:pt x="9515" y="0"/>
                    <a:pt x="9249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"/>
          <p:cNvSpPr txBox="1">
            <a:spLocks noGrp="1"/>
          </p:cNvSpPr>
          <p:nvPr>
            <p:ph type="ctrTitle"/>
          </p:nvPr>
        </p:nvSpPr>
        <p:spPr>
          <a:xfrm>
            <a:off x="1096850" y="2197384"/>
            <a:ext cx="6974700" cy="94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Installing Anaconda 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26" name="Google Shape;1426;p1"/>
          <p:cNvGrpSpPr/>
          <p:nvPr/>
        </p:nvGrpSpPr>
        <p:grpSpPr>
          <a:xfrm>
            <a:off x="1096850" y="3242811"/>
            <a:ext cx="3936684" cy="134070"/>
            <a:chOff x="1096850" y="3242811"/>
            <a:chExt cx="3936684" cy="134070"/>
          </a:xfrm>
        </p:grpSpPr>
        <p:cxnSp>
          <p:nvCxnSpPr>
            <p:cNvPr id="1427" name="Google Shape;1427;p1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28" name="Google Shape;1428;p1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29" name="Google Shape;1429;p1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1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1" name="Google Shape;1431;p1"/>
          <p:cNvGrpSpPr/>
          <p:nvPr/>
        </p:nvGrpSpPr>
        <p:grpSpPr>
          <a:xfrm>
            <a:off x="8017432" y="-313900"/>
            <a:ext cx="134070" cy="1891363"/>
            <a:chOff x="8017432" y="-313900"/>
            <a:chExt cx="134070" cy="1891363"/>
          </a:xfrm>
        </p:grpSpPr>
        <p:sp>
          <p:nvSpPr>
            <p:cNvPr id="1432" name="Google Shape;1432;p1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3" name="Google Shape;1433;p1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4" name="Google Shape;1434;p1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5" name="Google Shape;1435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6" name="Google Shape;1436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7" name="Google Shape;1437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8" name="Google Shape;1438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0" name="Google Shape;1440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1" name="Google Shape;144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6" name="Google Shape;1446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550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662" name="Google Shape;1662;p10"/>
          <p:cNvSpPr txBox="1">
            <a:spLocks noGrp="1"/>
          </p:cNvSpPr>
          <p:nvPr>
            <p:ph type="subTitle" idx="6"/>
          </p:nvPr>
        </p:nvSpPr>
        <p:spPr>
          <a:xfrm>
            <a:off x="6631537" y="4009125"/>
            <a:ext cx="15360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Strings</a:t>
            </a:r>
            <a:endParaRPr/>
          </a:p>
        </p:txBody>
      </p:sp>
      <p:sp>
        <p:nvSpPr>
          <p:cNvPr id="1663" name="Google Shape;1663;p10"/>
          <p:cNvSpPr txBox="1">
            <a:spLocks noGrp="1"/>
          </p:cNvSpPr>
          <p:nvPr>
            <p:ph type="subTitle" idx="4"/>
          </p:nvPr>
        </p:nvSpPr>
        <p:spPr>
          <a:xfrm>
            <a:off x="957788" y="3973700"/>
            <a:ext cx="1271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Numbers</a:t>
            </a:r>
            <a:endParaRPr/>
          </a:p>
        </p:txBody>
      </p:sp>
      <p:sp>
        <p:nvSpPr>
          <p:cNvPr id="1664" name="Google Shape;1664;p10"/>
          <p:cNvSpPr txBox="1">
            <a:spLocks noGrp="1"/>
          </p:cNvSpPr>
          <p:nvPr>
            <p:ph type="subTitle" idx="5"/>
          </p:nvPr>
        </p:nvSpPr>
        <p:spPr>
          <a:xfrm>
            <a:off x="3692577" y="4009125"/>
            <a:ext cx="1573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Boolean</a:t>
            </a:r>
            <a:endParaRPr/>
          </a:p>
        </p:txBody>
      </p:sp>
      <p:pic>
        <p:nvPicPr>
          <p:cNvPr id="1665" name="Google Shape;1665;p10"/>
          <p:cNvPicPr preferRelativeResize="0"/>
          <p:nvPr/>
        </p:nvPicPr>
        <p:blipFill rotWithShape="1">
          <a:blip r:embed="rId3">
            <a:alphaModFix/>
          </a:blip>
          <a:srcRect r="24190"/>
          <a:stretch/>
        </p:blipFill>
        <p:spPr>
          <a:xfrm>
            <a:off x="358725" y="1246600"/>
            <a:ext cx="2469525" cy="2533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1666" name="Google Shape;1666;p10"/>
          <p:cNvPicPr preferRelativeResize="0"/>
          <p:nvPr/>
        </p:nvPicPr>
        <p:blipFill rotWithShape="1">
          <a:blip r:embed="rId4">
            <a:alphaModFix/>
          </a:blip>
          <a:srcRect r="29373"/>
          <a:stretch/>
        </p:blipFill>
        <p:spPr>
          <a:xfrm>
            <a:off x="3366412" y="2065750"/>
            <a:ext cx="2226175" cy="171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1667" name="Google Shape;166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737" y="2446750"/>
            <a:ext cx="3095625" cy="133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7"/>
          <p:cNvSpPr txBox="1">
            <a:spLocks noGrp="1"/>
          </p:cNvSpPr>
          <p:nvPr>
            <p:ph type="title"/>
          </p:nvPr>
        </p:nvSpPr>
        <p:spPr>
          <a:xfrm>
            <a:off x="776675" y="27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Expressions</a:t>
            </a:r>
            <a:endParaRPr/>
          </a:p>
        </p:txBody>
      </p:sp>
      <p:sp>
        <p:nvSpPr>
          <p:cNvPr id="1740" name="Google Shape;1740;p7"/>
          <p:cNvSpPr txBox="1">
            <a:spLocks noGrp="1"/>
          </p:cNvSpPr>
          <p:nvPr>
            <p:ph type="subTitle" idx="2"/>
          </p:nvPr>
        </p:nvSpPr>
        <p:spPr>
          <a:xfrm>
            <a:off x="541550" y="2185225"/>
            <a:ext cx="4451400" cy="21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Identifier: Any name that refers to a class, function, or variable (X, Y).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Literals: Way of writing a value (1, 2, 9).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Operators: Tokens that represent certain operations (+, -, *).</a:t>
            </a:r>
            <a:endParaRPr dirty="0"/>
          </a:p>
        </p:txBody>
      </p:sp>
      <p:sp>
        <p:nvSpPr>
          <p:cNvPr id="1741" name="Google Shape;1741;p7"/>
          <p:cNvSpPr txBox="1">
            <a:spLocks noGrp="1"/>
          </p:cNvSpPr>
          <p:nvPr>
            <p:ph type="subTitle" idx="3"/>
          </p:nvPr>
        </p:nvSpPr>
        <p:spPr>
          <a:xfrm>
            <a:off x="5441608" y="1637563"/>
            <a:ext cx="2340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Examples:</a:t>
            </a:r>
            <a:endParaRPr/>
          </a:p>
        </p:txBody>
      </p:sp>
      <p:sp>
        <p:nvSpPr>
          <p:cNvPr id="1742" name="Google Shape;1742;p7"/>
          <p:cNvSpPr txBox="1">
            <a:spLocks noGrp="1"/>
          </p:cNvSpPr>
          <p:nvPr>
            <p:ph type="subTitle" idx="4"/>
          </p:nvPr>
        </p:nvSpPr>
        <p:spPr>
          <a:xfrm>
            <a:off x="877875" y="1637575"/>
            <a:ext cx="3011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Expressions form:</a:t>
            </a:r>
            <a:endParaRPr/>
          </a:p>
        </p:txBody>
      </p:sp>
      <p:grpSp>
        <p:nvGrpSpPr>
          <p:cNvPr id="1743" name="Google Shape;1743;p7"/>
          <p:cNvGrpSpPr/>
          <p:nvPr/>
        </p:nvGrpSpPr>
        <p:grpSpPr>
          <a:xfrm>
            <a:off x="1958101" y="1048640"/>
            <a:ext cx="449725" cy="443580"/>
            <a:chOff x="7952763" y="2188962"/>
            <a:chExt cx="476858" cy="470342"/>
          </a:xfrm>
        </p:grpSpPr>
        <p:sp>
          <p:nvSpPr>
            <p:cNvPr id="1744" name="Google Shape;1744;p7"/>
            <p:cNvSpPr/>
            <p:nvPr/>
          </p:nvSpPr>
          <p:spPr>
            <a:xfrm>
              <a:off x="8005764" y="2378804"/>
              <a:ext cx="42696" cy="91341"/>
            </a:xfrm>
            <a:custGeom>
              <a:avLst/>
              <a:gdLst/>
              <a:ahLst/>
              <a:cxnLst/>
              <a:rect l="l" t="t" r="r" b="b"/>
              <a:pathLst>
                <a:path w="1127" h="2411" extrusionOk="0">
                  <a:moveTo>
                    <a:pt x="922" y="1"/>
                  </a:moveTo>
                  <a:cubicBezTo>
                    <a:pt x="563" y="1"/>
                    <a:pt x="271" y="262"/>
                    <a:pt x="271" y="581"/>
                  </a:cubicBezTo>
                  <a:lnTo>
                    <a:pt x="271" y="882"/>
                  </a:lnTo>
                  <a:cubicBezTo>
                    <a:pt x="252" y="965"/>
                    <a:pt x="217" y="1007"/>
                    <a:pt x="144" y="1033"/>
                  </a:cubicBezTo>
                  <a:cubicBezTo>
                    <a:pt x="84" y="1054"/>
                    <a:pt x="37" y="1102"/>
                    <a:pt x="23" y="1163"/>
                  </a:cubicBezTo>
                  <a:cubicBezTo>
                    <a:pt x="0" y="1257"/>
                    <a:pt x="55" y="1347"/>
                    <a:pt x="140" y="1377"/>
                  </a:cubicBezTo>
                  <a:cubicBezTo>
                    <a:pt x="215" y="1403"/>
                    <a:pt x="252" y="1445"/>
                    <a:pt x="271" y="1530"/>
                  </a:cubicBezTo>
                  <a:lnTo>
                    <a:pt x="271" y="1830"/>
                  </a:lnTo>
                  <a:cubicBezTo>
                    <a:pt x="271" y="2148"/>
                    <a:pt x="558" y="2405"/>
                    <a:pt x="914" y="2411"/>
                  </a:cubicBezTo>
                  <a:cubicBezTo>
                    <a:pt x="914" y="2411"/>
                    <a:pt x="915" y="2411"/>
                    <a:pt x="916" y="2411"/>
                  </a:cubicBezTo>
                  <a:cubicBezTo>
                    <a:pt x="1011" y="2411"/>
                    <a:pt x="1095" y="2338"/>
                    <a:pt x="1102" y="2243"/>
                  </a:cubicBezTo>
                  <a:cubicBezTo>
                    <a:pt x="1108" y="2138"/>
                    <a:pt x="1026" y="2050"/>
                    <a:pt x="922" y="2050"/>
                  </a:cubicBezTo>
                  <a:cubicBezTo>
                    <a:pt x="764" y="2050"/>
                    <a:pt x="631" y="1950"/>
                    <a:pt x="631" y="1833"/>
                  </a:cubicBezTo>
                  <a:lnTo>
                    <a:pt x="631" y="1514"/>
                  </a:lnTo>
                  <a:cubicBezTo>
                    <a:pt x="631" y="1504"/>
                    <a:pt x="629" y="1493"/>
                    <a:pt x="628" y="1484"/>
                  </a:cubicBezTo>
                  <a:cubicBezTo>
                    <a:pt x="608" y="1374"/>
                    <a:pt x="567" y="1281"/>
                    <a:pt x="508" y="1207"/>
                  </a:cubicBezTo>
                  <a:cubicBezTo>
                    <a:pt x="567" y="1134"/>
                    <a:pt x="608" y="1043"/>
                    <a:pt x="628" y="933"/>
                  </a:cubicBezTo>
                  <a:cubicBezTo>
                    <a:pt x="631" y="918"/>
                    <a:pt x="632" y="908"/>
                    <a:pt x="632" y="897"/>
                  </a:cubicBezTo>
                  <a:lnTo>
                    <a:pt x="632" y="579"/>
                  </a:lnTo>
                  <a:cubicBezTo>
                    <a:pt x="632" y="462"/>
                    <a:pt x="762" y="363"/>
                    <a:pt x="916" y="361"/>
                  </a:cubicBezTo>
                  <a:cubicBezTo>
                    <a:pt x="1000" y="359"/>
                    <a:pt x="1076" y="309"/>
                    <a:pt x="1097" y="228"/>
                  </a:cubicBezTo>
                  <a:cubicBezTo>
                    <a:pt x="1126" y="108"/>
                    <a:pt x="1037" y="1"/>
                    <a:pt x="922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8067631" y="2393768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753" y="361"/>
                  </a:lnTo>
                  <a:cubicBezTo>
                    <a:pt x="849" y="361"/>
                    <a:pt x="933" y="292"/>
                    <a:pt x="942" y="198"/>
                  </a:cubicBezTo>
                  <a:cubicBezTo>
                    <a:pt x="951" y="90"/>
                    <a:pt x="867" y="1"/>
                    <a:pt x="763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8066797" y="2541482"/>
              <a:ext cx="182378" cy="13714"/>
            </a:xfrm>
            <a:custGeom>
              <a:avLst/>
              <a:gdLst/>
              <a:ahLst/>
              <a:cxnLst/>
              <a:rect l="l" t="t" r="r" b="b"/>
              <a:pathLst>
                <a:path w="4814" h="362" extrusionOk="0">
                  <a:moveTo>
                    <a:pt x="210" y="1"/>
                  </a:moveTo>
                  <a:cubicBezTo>
                    <a:pt x="122" y="1"/>
                    <a:pt x="42" y="59"/>
                    <a:pt x="23" y="144"/>
                  </a:cubicBezTo>
                  <a:cubicBezTo>
                    <a:pt x="0" y="259"/>
                    <a:pt x="90" y="361"/>
                    <a:pt x="204" y="361"/>
                  </a:cubicBezTo>
                  <a:lnTo>
                    <a:pt x="4615" y="361"/>
                  </a:lnTo>
                  <a:cubicBezTo>
                    <a:pt x="4710" y="361"/>
                    <a:pt x="4795" y="291"/>
                    <a:pt x="4804" y="197"/>
                  </a:cubicBezTo>
                  <a:cubicBezTo>
                    <a:pt x="4814" y="90"/>
                    <a:pt x="4729" y="1"/>
                    <a:pt x="4621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8067631" y="2453361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753" y="360"/>
                  </a:lnTo>
                  <a:cubicBezTo>
                    <a:pt x="849" y="360"/>
                    <a:pt x="933" y="291"/>
                    <a:pt x="942" y="197"/>
                  </a:cubicBezTo>
                  <a:cubicBezTo>
                    <a:pt x="951" y="90"/>
                    <a:pt x="867" y="1"/>
                    <a:pt x="763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8067631" y="2483139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7" y="69"/>
                    <a:pt x="10" y="165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753" y="359"/>
                  </a:lnTo>
                  <a:cubicBezTo>
                    <a:pt x="849" y="359"/>
                    <a:pt x="933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8068047" y="2511704"/>
              <a:ext cx="78952" cy="13639"/>
            </a:xfrm>
            <a:custGeom>
              <a:avLst/>
              <a:gdLst/>
              <a:ahLst/>
              <a:cxnLst/>
              <a:rect l="l" t="t" r="r" b="b"/>
              <a:pathLst>
                <a:path w="2084" h="360" extrusionOk="0">
                  <a:moveTo>
                    <a:pt x="200" y="0"/>
                  </a:moveTo>
                  <a:cubicBezTo>
                    <a:pt x="104" y="0"/>
                    <a:pt x="20" y="69"/>
                    <a:pt x="11" y="164"/>
                  </a:cubicBezTo>
                  <a:cubicBezTo>
                    <a:pt x="1" y="271"/>
                    <a:pt x="85" y="360"/>
                    <a:pt x="191" y="360"/>
                  </a:cubicBezTo>
                  <a:lnTo>
                    <a:pt x="1886" y="360"/>
                  </a:lnTo>
                  <a:cubicBezTo>
                    <a:pt x="1982" y="360"/>
                    <a:pt x="2067" y="290"/>
                    <a:pt x="2074" y="196"/>
                  </a:cubicBezTo>
                  <a:cubicBezTo>
                    <a:pt x="2084" y="89"/>
                    <a:pt x="2000" y="0"/>
                    <a:pt x="1895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8066797" y="2423546"/>
              <a:ext cx="182378" cy="13676"/>
            </a:xfrm>
            <a:custGeom>
              <a:avLst/>
              <a:gdLst/>
              <a:ahLst/>
              <a:cxnLst/>
              <a:rect l="l" t="t" r="r" b="b"/>
              <a:pathLst>
                <a:path w="4814" h="361" extrusionOk="0">
                  <a:moveTo>
                    <a:pt x="210" y="0"/>
                  </a:moveTo>
                  <a:cubicBezTo>
                    <a:pt x="122" y="0"/>
                    <a:pt x="41" y="58"/>
                    <a:pt x="23" y="145"/>
                  </a:cubicBezTo>
                  <a:cubicBezTo>
                    <a:pt x="0" y="260"/>
                    <a:pt x="90" y="360"/>
                    <a:pt x="204" y="360"/>
                  </a:cubicBezTo>
                  <a:lnTo>
                    <a:pt x="4615" y="360"/>
                  </a:lnTo>
                  <a:cubicBezTo>
                    <a:pt x="4710" y="360"/>
                    <a:pt x="4795" y="291"/>
                    <a:pt x="4804" y="197"/>
                  </a:cubicBezTo>
                  <a:cubicBezTo>
                    <a:pt x="4814" y="89"/>
                    <a:pt x="4729" y="0"/>
                    <a:pt x="4621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8006068" y="2602855"/>
              <a:ext cx="13752" cy="32467"/>
            </a:xfrm>
            <a:custGeom>
              <a:avLst/>
              <a:gdLst/>
              <a:ahLst/>
              <a:cxnLst/>
              <a:rect l="l" t="t" r="r" b="b"/>
              <a:pathLst>
                <a:path w="363" h="857" extrusionOk="0">
                  <a:moveTo>
                    <a:pt x="184" y="1"/>
                  </a:moveTo>
                  <a:cubicBezTo>
                    <a:pt x="83" y="1"/>
                    <a:pt x="2" y="81"/>
                    <a:pt x="2" y="181"/>
                  </a:cubicBezTo>
                  <a:lnTo>
                    <a:pt x="2" y="676"/>
                  </a:lnTo>
                  <a:cubicBezTo>
                    <a:pt x="1" y="776"/>
                    <a:pt x="81" y="857"/>
                    <a:pt x="181" y="857"/>
                  </a:cubicBezTo>
                  <a:cubicBezTo>
                    <a:pt x="280" y="857"/>
                    <a:pt x="362" y="775"/>
                    <a:pt x="362" y="676"/>
                  </a:cubicBezTo>
                  <a:lnTo>
                    <a:pt x="362" y="190"/>
                  </a:lnTo>
                  <a:cubicBezTo>
                    <a:pt x="362" y="94"/>
                    <a:pt x="293" y="10"/>
                    <a:pt x="199" y="1"/>
                  </a:cubicBezTo>
                  <a:cubicBezTo>
                    <a:pt x="194" y="1"/>
                    <a:pt x="189" y="1"/>
                    <a:pt x="184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7952763" y="2188962"/>
              <a:ext cx="476858" cy="470342"/>
            </a:xfrm>
            <a:custGeom>
              <a:avLst/>
              <a:gdLst/>
              <a:ahLst/>
              <a:cxnLst/>
              <a:rect l="l" t="t" r="r" b="b"/>
              <a:pathLst>
                <a:path w="12587" h="12415" extrusionOk="0">
                  <a:moveTo>
                    <a:pt x="7457" y="2981"/>
                  </a:moveTo>
                  <a:cubicBezTo>
                    <a:pt x="7508" y="3078"/>
                    <a:pt x="7613" y="3144"/>
                    <a:pt x="7736" y="3144"/>
                  </a:cubicBezTo>
                  <a:lnTo>
                    <a:pt x="8065" y="3144"/>
                  </a:lnTo>
                  <a:cubicBezTo>
                    <a:pt x="8102" y="3274"/>
                    <a:pt x="8154" y="3399"/>
                    <a:pt x="8217" y="3518"/>
                  </a:cubicBezTo>
                  <a:lnTo>
                    <a:pt x="7984" y="3755"/>
                  </a:lnTo>
                  <a:cubicBezTo>
                    <a:pt x="7924" y="3814"/>
                    <a:pt x="7893" y="3893"/>
                    <a:pt x="7893" y="3977"/>
                  </a:cubicBezTo>
                  <a:cubicBezTo>
                    <a:pt x="7893" y="3984"/>
                    <a:pt x="7893" y="3991"/>
                    <a:pt x="7895" y="3997"/>
                  </a:cubicBezTo>
                  <a:lnTo>
                    <a:pt x="360" y="3997"/>
                  </a:lnTo>
                  <a:lnTo>
                    <a:pt x="360" y="3179"/>
                  </a:lnTo>
                  <a:cubicBezTo>
                    <a:pt x="360" y="3069"/>
                    <a:pt x="449" y="2981"/>
                    <a:pt x="558" y="2981"/>
                  </a:cubicBezTo>
                  <a:close/>
                  <a:moveTo>
                    <a:pt x="10222" y="362"/>
                  </a:moveTo>
                  <a:lnTo>
                    <a:pt x="10222" y="821"/>
                  </a:lnTo>
                  <a:cubicBezTo>
                    <a:pt x="10222" y="907"/>
                    <a:pt x="10282" y="982"/>
                    <a:pt x="10368" y="1000"/>
                  </a:cubicBezTo>
                  <a:cubicBezTo>
                    <a:pt x="10556" y="1041"/>
                    <a:pt x="10734" y="1112"/>
                    <a:pt x="10897" y="1214"/>
                  </a:cubicBezTo>
                  <a:cubicBezTo>
                    <a:pt x="10926" y="1232"/>
                    <a:pt x="10959" y="1241"/>
                    <a:pt x="10992" y="1241"/>
                  </a:cubicBezTo>
                  <a:cubicBezTo>
                    <a:pt x="11039" y="1241"/>
                    <a:pt x="11085" y="1223"/>
                    <a:pt x="11120" y="1189"/>
                  </a:cubicBezTo>
                  <a:lnTo>
                    <a:pt x="11416" y="902"/>
                  </a:lnTo>
                  <a:lnTo>
                    <a:pt x="11727" y="1204"/>
                  </a:lnTo>
                  <a:lnTo>
                    <a:pt x="11434" y="1487"/>
                  </a:lnTo>
                  <a:cubicBezTo>
                    <a:pt x="11373" y="1546"/>
                    <a:pt x="11363" y="1639"/>
                    <a:pt x="11410" y="1709"/>
                  </a:cubicBezTo>
                  <a:cubicBezTo>
                    <a:pt x="11512" y="1866"/>
                    <a:pt x="11585" y="2036"/>
                    <a:pt x="11627" y="2215"/>
                  </a:cubicBezTo>
                  <a:cubicBezTo>
                    <a:pt x="11647" y="2299"/>
                    <a:pt x="11721" y="2358"/>
                    <a:pt x="11806" y="2358"/>
                  </a:cubicBezTo>
                  <a:lnTo>
                    <a:pt x="12223" y="2358"/>
                  </a:lnTo>
                  <a:lnTo>
                    <a:pt x="12221" y="2785"/>
                  </a:lnTo>
                  <a:lnTo>
                    <a:pt x="11761" y="2785"/>
                  </a:lnTo>
                  <a:cubicBezTo>
                    <a:pt x="11674" y="2785"/>
                    <a:pt x="11598" y="2845"/>
                    <a:pt x="11580" y="2930"/>
                  </a:cubicBezTo>
                  <a:cubicBezTo>
                    <a:pt x="11540" y="3116"/>
                    <a:pt x="11469" y="3293"/>
                    <a:pt x="11369" y="3455"/>
                  </a:cubicBezTo>
                  <a:cubicBezTo>
                    <a:pt x="11325" y="3529"/>
                    <a:pt x="11333" y="3624"/>
                    <a:pt x="11394" y="3686"/>
                  </a:cubicBezTo>
                  <a:lnTo>
                    <a:pt x="11678" y="3979"/>
                  </a:lnTo>
                  <a:lnTo>
                    <a:pt x="11377" y="4289"/>
                  </a:lnTo>
                  <a:lnTo>
                    <a:pt x="11093" y="3996"/>
                  </a:lnTo>
                  <a:cubicBezTo>
                    <a:pt x="11058" y="3960"/>
                    <a:pt x="11013" y="3941"/>
                    <a:pt x="10967" y="3941"/>
                  </a:cubicBezTo>
                  <a:cubicBezTo>
                    <a:pt x="10933" y="3941"/>
                    <a:pt x="10900" y="3951"/>
                    <a:pt x="10871" y="3971"/>
                  </a:cubicBezTo>
                  <a:cubicBezTo>
                    <a:pt x="10713" y="4073"/>
                    <a:pt x="10543" y="4147"/>
                    <a:pt x="10363" y="4189"/>
                  </a:cubicBezTo>
                  <a:cubicBezTo>
                    <a:pt x="10280" y="4207"/>
                    <a:pt x="10222" y="4283"/>
                    <a:pt x="10222" y="4369"/>
                  </a:cubicBezTo>
                  <a:lnTo>
                    <a:pt x="10222" y="4783"/>
                  </a:lnTo>
                  <a:lnTo>
                    <a:pt x="9797" y="4783"/>
                  </a:lnTo>
                  <a:lnTo>
                    <a:pt x="9797" y="4325"/>
                  </a:lnTo>
                  <a:cubicBezTo>
                    <a:pt x="9797" y="4238"/>
                    <a:pt x="9736" y="4162"/>
                    <a:pt x="9651" y="4144"/>
                  </a:cubicBezTo>
                  <a:cubicBezTo>
                    <a:pt x="9465" y="4103"/>
                    <a:pt x="9289" y="4032"/>
                    <a:pt x="9127" y="3933"/>
                  </a:cubicBezTo>
                  <a:cubicBezTo>
                    <a:pt x="9096" y="3914"/>
                    <a:pt x="9061" y="3905"/>
                    <a:pt x="9027" y="3905"/>
                  </a:cubicBezTo>
                  <a:cubicBezTo>
                    <a:pt x="8979" y="3905"/>
                    <a:pt x="8932" y="3923"/>
                    <a:pt x="8896" y="3958"/>
                  </a:cubicBezTo>
                  <a:lnTo>
                    <a:pt x="8603" y="4242"/>
                  </a:lnTo>
                  <a:lnTo>
                    <a:pt x="8291" y="3940"/>
                  </a:lnTo>
                  <a:lnTo>
                    <a:pt x="8584" y="3656"/>
                  </a:lnTo>
                  <a:cubicBezTo>
                    <a:pt x="8646" y="3598"/>
                    <a:pt x="8656" y="3505"/>
                    <a:pt x="8609" y="3432"/>
                  </a:cubicBezTo>
                  <a:cubicBezTo>
                    <a:pt x="8508" y="3277"/>
                    <a:pt x="8433" y="3107"/>
                    <a:pt x="8391" y="2928"/>
                  </a:cubicBezTo>
                  <a:cubicBezTo>
                    <a:pt x="8373" y="2844"/>
                    <a:pt x="8297" y="2785"/>
                    <a:pt x="8212" y="2785"/>
                  </a:cubicBezTo>
                  <a:lnTo>
                    <a:pt x="7797" y="2785"/>
                  </a:lnTo>
                  <a:lnTo>
                    <a:pt x="7797" y="2359"/>
                  </a:lnTo>
                  <a:lnTo>
                    <a:pt x="8255" y="2359"/>
                  </a:lnTo>
                  <a:cubicBezTo>
                    <a:pt x="8342" y="2359"/>
                    <a:pt x="8418" y="2299"/>
                    <a:pt x="8437" y="2214"/>
                  </a:cubicBezTo>
                  <a:cubicBezTo>
                    <a:pt x="8477" y="2028"/>
                    <a:pt x="8548" y="1851"/>
                    <a:pt x="8647" y="1689"/>
                  </a:cubicBezTo>
                  <a:cubicBezTo>
                    <a:pt x="8692" y="1615"/>
                    <a:pt x="8683" y="1520"/>
                    <a:pt x="8622" y="1458"/>
                  </a:cubicBezTo>
                  <a:lnTo>
                    <a:pt x="8338" y="1165"/>
                  </a:lnTo>
                  <a:lnTo>
                    <a:pt x="8640" y="855"/>
                  </a:lnTo>
                  <a:lnTo>
                    <a:pt x="8919" y="1144"/>
                  </a:lnTo>
                  <a:cubicBezTo>
                    <a:pt x="8956" y="1181"/>
                    <a:pt x="9004" y="1200"/>
                    <a:pt x="9052" y="1200"/>
                  </a:cubicBezTo>
                  <a:cubicBezTo>
                    <a:pt x="9087" y="1200"/>
                    <a:pt x="9122" y="1190"/>
                    <a:pt x="9153" y="1170"/>
                  </a:cubicBezTo>
                  <a:cubicBezTo>
                    <a:pt x="9307" y="1070"/>
                    <a:pt x="9475" y="997"/>
                    <a:pt x="9654" y="957"/>
                  </a:cubicBezTo>
                  <a:cubicBezTo>
                    <a:pt x="9737" y="938"/>
                    <a:pt x="9797" y="863"/>
                    <a:pt x="9797" y="777"/>
                  </a:cubicBezTo>
                  <a:lnTo>
                    <a:pt x="9797" y="362"/>
                  </a:lnTo>
                  <a:close/>
                  <a:moveTo>
                    <a:pt x="10681" y="10648"/>
                  </a:moveTo>
                  <a:lnTo>
                    <a:pt x="10681" y="11858"/>
                  </a:lnTo>
                  <a:cubicBezTo>
                    <a:pt x="10681" y="11968"/>
                    <a:pt x="10592" y="12056"/>
                    <a:pt x="10483" y="12056"/>
                  </a:cubicBezTo>
                  <a:lnTo>
                    <a:pt x="558" y="12056"/>
                  </a:lnTo>
                  <a:cubicBezTo>
                    <a:pt x="449" y="12056"/>
                    <a:pt x="360" y="11967"/>
                    <a:pt x="360" y="11857"/>
                  </a:cubicBezTo>
                  <a:lnTo>
                    <a:pt x="360" y="10648"/>
                  </a:lnTo>
                  <a:close/>
                  <a:moveTo>
                    <a:pt x="9747" y="0"/>
                  </a:moveTo>
                  <a:cubicBezTo>
                    <a:pt x="9576" y="0"/>
                    <a:pt x="9437" y="138"/>
                    <a:pt x="9437" y="310"/>
                  </a:cubicBezTo>
                  <a:lnTo>
                    <a:pt x="9437" y="669"/>
                  </a:lnTo>
                  <a:cubicBezTo>
                    <a:pt x="9310" y="707"/>
                    <a:pt x="9186" y="756"/>
                    <a:pt x="9069" y="818"/>
                  </a:cubicBezTo>
                  <a:lnTo>
                    <a:pt x="8840" y="593"/>
                  </a:lnTo>
                  <a:cubicBezTo>
                    <a:pt x="8798" y="551"/>
                    <a:pt x="8745" y="520"/>
                    <a:pt x="8688" y="506"/>
                  </a:cubicBezTo>
                  <a:cubicBezTo>
                    <a:pt x="8663" y="501"/>
                    <a:pt x="8639" y="498"/>
                    <a:pt x="8615" y="498"/>
                  </a:cubicBezTo>
                  <a:cubicBezTo>
                    <a:pt x="8531" y="498"/>
                    <a:pt x="8452" y="530"/>
                    <a:pt x="8394" y="588"/>
                  </a:cubicBezTo>
                  <a:lnTo>
                    <a:pt x="8000" y="974"/>
                  </a:lnTo>
                  <a:cubicBezTo>
                    <a:pt x="7877" y="1093"/>
                    <a:pt x="7877" y="1286"/>
                    <a:pt x="8000" y="1406"/>
                  </a:cubicBezTo>
                  <a:lnTo>
                    <a:pt x="8233" y="1635"/>
                  </a:lnTo>
                  <a:cubicBezTo>
                    <a:pt x="8170" y="1750"/>
                    <a:pt x="8119" y="1871"/>
                    <a:pt x="8080" y="1996"/>
                  </a:cubicBezTo>
                  <a:lnTo>
                    <a:pt x="7748" y="1996"/>
                  </a:lnTo>
                  <a:cubicBezTo>
                    <a:pt x="7577" y="1996"/>
                    <a:pt x="7437" y="2136"/>
                    <a:pt x="7437" y="2306"/>
                  </a:cubicBezTo>
                  <a:lnTo>
                    <a:pt x="7437" y="2620"/>
                  </a:lnTo>
                  <a:lnTo>
                    <a:pt x="191" y="2620"/>
                  </a:lnTo>
                  <a:cubicBezTo>
                    <a:pt x="85" y="2620"/>
                    <a:pt x="0" y="2704"/>
                    <a:pt x="0" y="2810"/>
                  </a:cubicBezTo>
                  <a:lnTo>
                    <a:pt x="0" y="7651"/>
                  </a:lnTo>
                  <a:cubicBezTo>
                    <a:pt x="0" y="7669"/>
                    <a:pt x="7" y="7686"/>
                    <a:pt x="21" y="7698"/>
                  </a:cubicBezTo>
                  <a:cubicBezTo>
                    <a:pt x="74" y="7750"/>
                    <a:pt x="130" y="7772"/>
                    <a:pt x="181" y="7772"/>
                  </a:cubicBezTo>
                  <a:cubicBezTo>
                    <a:pt x="281" y="7772"/>
                    <a:pt x="361" y="7689"/>
                    <a:pt x="361" y="7588"/>
                  </a:cubicBezTo>
                  <a:lnTo>
                    <a:pt x="361" y="4357"/>
                  </a:lnTo>
                  <a:lnTo>
                    <a:pt x="8150" y="4357"/>
                  </a:lnTo>
                  <a:lnTo>
                    <a:pt x="8368" y="4578"/>
                  </a:lnTo>
                  <a:cubicBezTo>
                    <a:pt x="8429" y="4639"/>
                    <a:pt x="8508" y="4669"/>
                    <a:pt x="8587" y="4669"/>
                  </a:cubicBezTo>
                  <a:cubicBezTo>
                    <a:pt x="8666" y="4669"/>
                    <a:pt x="8745" y="4639"/>
                    <a:pt x="8805" y="4578"/>
                  </a:cubicBezTo>
                  <a:lnTo>
                    <a:pt x="9038" y="4343"/>
                  </a:lnTo>
                  <a:cubicBezTo>
                    <a:pt x="9154" y="4405"/>
                    <a:pt x="9276" y="4458"/>
                    <a:pt x="9402" y="4495"/>
                  </a:cubicBezTo>
                  <a:lnTo>
                    <a:pt x="9402" y="4832"/>
                  </a:lnTo>
                  <a:cubicBezTo>
                    <a:pt x="9402" y="5003"/>
                    <a:pt x="9541" y="5143"/>
                    <a:pt x="9713" y="5143"/>
                  </a:cubicBezTo>
                  <a:lnTo>
                    <a:pt x="10274" y="5143"/>
                  </a:lnTo>
                  <a:cubicBezTo>
                    <a:pt x="10445" y="5143"/>
                    <a:pt x="10584" y="5003"/>
                    <a:pt x="10584" y="4832"/>
                  </a:cubicBezTo>
                  <a:lnTo>
                    <a:pt x="10584" y="4502"/>
                  </a:lnTo>
                  <a:cubicBezTo>
                    <a:pt x="10616" y="4491"/>
                    <a:pt x="10650" y="4479"/>
                    <a:pt x="10682" y="4465"/>
                  </a:cubicBezTo>
                  <a:lnTo>
                    <a:pt x="10682" y="10285"/>
                  </a:lnTo>
                  <a:lnTo>
                    <a:pt x="361" y="10285"/>
                  </a:lnTo>
                  <a:lnTo>
                    <a:pt x="361" y="8443"/>
                  </a:lnTo>
                  <a:cubicBezTo>
                    <a:pt x="361" y="8348"/>
                    <a:pt x="292" y="8262"/>
                    <a:pt x="198" y="8253"/>
                  </a:cubicBezTo>
                  <a:cubicBezTo>
                    <a:pt x="193" y="8253"/>
                    <a:pt x="187" y="8253"/>
                    <a:pt x="182" y="8253"/>
                  </a:cubicBezTo>
                  <a:cubicBezTo>
                    <a:pt x="81" y="8253"/>
                    <a:pt x="1" y="8334"/>
                    <a:pt x="1" y="8437"/>
                  </a:cubicBezTo>
                  <a:lnTo>
                    <a:pt x="1" y="11848"/>
                  </a:lnTo>
                  <a:cubicBezTo>
                    <a:pt x="1" y="12161"/>
                    <a:pt x="256" y="12414"/>
                    <a:pt x="569" y="12414"/>
                  </a:cubicBezTo>
                  <a:lnTo>
                    <a:pt x="10510" y="12414"/>
                  </a:lnTo>
                  <a:cubicBezTo>
                    <a:pt x="10823" y="12414"/>
                    <a:pt x="11077" y="12161"/>
                    <a:pt x="11077" y="11848"/>
                  </a:cubicBezTo>
                  <a:lnTo>
                    <a:pt x="11077" y="4486"/>
                  </a:lnTo>
                  <a:lnTo>
                    <a:pt x="11200" y="4610"/>
                  </a:lnTo>
                  <a:cubicBezTo>
                    <a:pt x="11261" y="4670"/>
                    <a:pt x="11340" y="4701"/>
                    <a:pt x="11419" y="4701"/>
                  </a:cubicBezTo>
                  <a:cubicBezTo>
                    <a:pt x="11498" y="4701"/>
                    <a:pt x="11577" y="4670"/>
                    <a:pt x="11637" y="4610"/>
                  </a:cubicBezTo>
                  <a:lnTo>
                    <a:pt x="12029" y="4216"/>
                  </a:lnTo>
                  <a:cubicBezTo>
                    <a:pt x="12149" y="4093"/>
                    <a:pt x="12149" y="3896"/>
                    <a:pt x="12029" y="3776"/>
                  </a:cubicBezTo>
                  <a:lnTo>
                    <a:pt x="11797" y="3541"/>
                  </a:lnTo>
                  <a:cubicBezTo>
                    <a:pt x="11860" y="3423"/>
                    <a:pt x="11910" y="3300"/>
                    <a:pt x="11949" y="3174"/>
                  </a:cubicBezTo>
                  <a:lnTo>
                    <a:pt x="12276" y="3174"/>
                  </a:lnTo>
                  <a:cubicBezTo>
                    <a:pt x="12448" y="3174"/>
                    <a:pt x="12586" y="3034"/>
                    <a:pt x="12586" y="2863"/>
                  </a:cubicBezTo>
                  <a:lnTo>
                    <a:pt x="12586" y="2305"/>
                  </a:lnTo>
                  <a:cubicBezTo>
                    <a:pt x="12582" y="2138"/>
                    <a:pt x="12443" y="1997"/>
                    <a:pt x="12271" y="1997"/>
                  </a:cubicBezTo>
                  <a:lnTo>
                    <a:pt x="11898" y="1997"/>
                  </a:lnTo>
                  <a:cubicBezTo>
                    <a:pt x="11860" y="1871"/>
                    <a:pt x="11812" y="1746"/>
                    <a:pt x="11750" y="1630"/>
                  </a:cubicBezTo>
                  <a:lnTo>
                    <a:pt x="11978" y="1395"/>
                  </a:lnTo>
                  <a:cubicBezTo>
                    <a:pt x="12096" y="1274"/>
                    <a:pt x="12096" y="1076"/>
                    <a:pt x="11978" y="954"/>
                  </a:cubicBezTo>
                  <a:lnTo>
                    <a:pt x="11595" y="561"/>
                  </a:lnTo>
                  <a:cubicBezTo>
                    <a:pt x="11538" y="502"/>
                    <a:pt x="11462" y="468"/>
                    <a:pt x="11383" y="468"/>
                  </a:cubicBezTo>
                  <a:cubicBezTo>
                    <a:pt x="11301" y="468"/>
                    <a:pt x="11226" y="502"/>
                    <a:pt x="11169" y="561"/>
                  </a:cubicBezTo>
                  <a:lnTo>
                    <a:pt x="10941" y="794"/>
                  </a:lnTo>
                  <a:cubicBezTo>
                    <a:pt x="10828" y="731"/>
                    <a:pt x="10708" y="681"/>
                    <a:pt x="10584" y="641"/>
                  </a:cubicBezTo>
                  <a:lnTo>
                    <a:pt x="10584" y="310"/>
                  </a:lnTo>
                  <a:cubicBezTo>
                    <a:pt x="10584" y="138"/>
                    <a:pt x="10445" y="0"/>
                    <a:pt x="10274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3" name="Google Shape;1753;p7"/>
            <p:cNvGrpSpPr/>
            <p:nvPr/>
          </p:nvGrpSpPr>
          <p:grpSpPr>
            <a:xfrm>
              <a:off x="8122678" y="2237985"/>
              <a:ext cx="259550" cy="316340"/>
              <a:chOff x="8122678" y="2237985"/>
              <a:chExt cx="259550" cy="316340"/>
            </a:xfrm>
          </p:grpSpPr>
          <p:sp>
            <p:nvSpPr>
              <p:cNvPr id="1754" name="Google Shape;1754;p7"/>
              <p:cNvSpPr/>
              <p:nvPr/>
            </p:nvSpPr>
            <p:spPr>
              <a:xfrm>
                <a:off x="8276529" y="2462908"/>
                <a:ext cx="42696" cy="91417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2413" extrusionOk="0">
                    <a:moveTo>
                      <a:pt x="205" y="0"/>
                    </a:moveTo>
                    <a:cubicBezTo>
                      <a:pt x="90" y="0"/>
                      <a:pt x="0" y="107"/>
                      <a:pt x="31" y="227"/>
                    </a:cubicBezTo>
                    <a:cubicBezTo>
                      <a:pt x="52" y="309"/>
                      <a:pt x="129" y="358"/>
                      <a:pt x="211" y="361"/>
                    </a:cubicBezTo>
                    <a:cubicBezTo>
                      <a:pt x="366" y="364"/>
                      <a:pt x="496" y="463"/>
                      <a:pt x="496" y="579"/>
                    </a:cubicBezTo>
                    <a:lnTo>
                      <a:pt x="496" y="899"/>
                    </a:lnTo>
                    <a:cubicBezTo>
                      <a:pt x="496" y="909"/>
                      <a:pt x="497" y="920"/>
                      <a:pt x="498" y="930"/>
                    </a:cubicBezTo>
                    <a:cubicBezTo>
                      <a:pt x="518" y="1040"/>
                      <a:pt x="559" y="1132"/>
                      <a:pt x="617" y="1206"/>
                    </a:cubicBezTo>
                    <a:cubicBezTo>
                      <a:pt x="559" y="1279"/>
                      <a:pt x="518" y="1370"/>
                      <a:pt x="498" y="1480"/>
                    </a:cubicBezTo>
                    <a:cubicBezTo>
                      <a:pt x="496" y="1490"/>
                      <a:pt x="496" y="1501"/>
                      <a:pt x="496" y="1512"/>
                    </a:cubicBezTo>
                    <a:lnTo>
                      <a:pt x="496" y="1832"/>
                    </a:lnTo>
                    <a:cubicBezTo>
                      <a:pt x="496" y="1949"/>
                      <a:pt x="366" y="2049"/>
                      <a:pt x="211" y="2051"/>
                    </a:cubicBezTo>
                    <a:cubicBezTo>
                      <a:pt x="127" y="2053"/>
                      <a:pt x="51" y="2103"/>
                      <a:pt x="31" y="2185"/>
                    </a:cubicBezTo>
                    <a:cubicBezTo>
                      <a:pt x="0" y="2305"/>
                      <a:pt x="90" y="2412"/>
                      <a:pt x="205" y="2412"/>
                    </a:cubicBezTo>
                    <a:cubicBezTo>
                      <a:pt x="565" y="2412"/>
                      <a:pt x="856" y="2152"/>
                      <a:pt x="856" y="1833"/>
                    </a:cubicBezTo>
                    <a:lnTo>
                      <a:pt x="856" y="1531"/>
                    </a:lnTo>
                    <a:cubicBezTo>
                      <a:pt x="875" y="1448"/>
                      <a:pt x="911" y="1406"/>
                      <a:pt x="984" y="1379"/>
                    </a:cubicBezTo>
                    <a:cubicBezTo>
                      <a:pt x="1043" y="1359"/>
                      <a:pt x="1090" y="1311"/>
                      <a:pt x="1104" y="1250"/>
                    </a:cubicBezTo>
                    <a:cubicBezTo>
                      <a:pt x="1126" y="1157"/>
                      <a:pt x="1074" y="1066"/>
                      <a:pt x="988" y="1037"/>
                    </a:cubicBezTo>
                    <a:cubicBezTo>
                      <a:pt x="912" y="1011"/>
                      <a:pt x="875" y="969"/>
                      <a:pt x="857" y="883"/>
                    </a:cubicBezTo>
                    <a:lnTo>
                      <a:pt x="857" y="582"/>
                    </a:lnTo>
                    <a:cubicBezTo>
                      <a:pt x="857" y="260"/>
                      <a:pt x="565" y="0"/>
                      <a:pt x="205" y="0"/>
                    </a:cubicBezTo>
                    <a:close/>
                  </a:path>
                </a:pathLst>
              </a:custGeom>
              <a:solidFill>
                <a:srgbClr val="EB91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7"/>
              <p:cNvSpPr/>
              <p:nvPr/>
            </p:nvSpPr>
            <p:spPr>
              <a:xfrm>
                <a:off x="8166397" y="2511704"/>
                <a:ext cx="35991" cy="1363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0" extrusionOk="0">
                    <a:moveTo>
                      <a:pt x="189" y="0"/>
                    </a:moveTo>
                    <a:cubicBezTo>
                      <a:pt x="84" y="0"/>
                      <a:pt x="0" y="89"/>
                      <a:pt x="9" y="196"/>
                    </a:cubicBezTo>
                    <a:cubicBezTo>
                      <a:pt x="17" y="290"/>
                      <a:pt x="104" y="360"/>
                      <a:pt x="198" y="360"/>
                    </a:cubicBezTo>
                    <a:lnTo>
                      <a:pt x="752" y="360"/>
                    </a:lnTo>
                    <a:cubicBezTo>
                      <a:pt x="848" y="360"/>
                      <a:pt x="933" y="290"/>
                      <a:pt x="941" y="196"/>
                    </a:cubicBezTo>
                    <a:cubicBezTo>
                      <a:pt x="950" y="89"/>
                      <a:pt x="866" y="0"/>
                      <a:pt x="761" y="0"/>
                    </a:cubicBezTo>
                    <a:close/>
                  </a:path>
                </a:pathLst>
              </a:custGeom>
              <a:solidFill>
                <a:srgbClr val="EB91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7"/>
              <p:cNvSpPr/>
              <p:nvPr/>
            </p:nvSpPr>
            <p:spPr>
              <a:xfrm>
                <a:off x="8122678" y="2453361"/>
                <a:ext cx="36067" cy="13639"/>
              </a:xfrm>
              <a:custGeom>
                <a:avLst/>
                <a:gdLst/>
                <a:ahLst/>
                <a:cxnLst/>
                <a:rect l="l" t="t" r="r" b="b"/>
                <a:pathLst>
                  <a:path w="952" h="360" extrusionOk="0">
                    <a:moveTo>
                      <a:pt x="189" y="1"/>
                    </a:moveTo>
                    <a:cubicBezTo>
                      <a:pt x="85" y="1"/>
                      <a:pt x="1" y="90"/>
                      <a:pt x="9" y="197"/>
                    </a:cubicBezTo>
                    <a:cubicBezTo>
                      <a:pt x="18" y="291"/>
                      <a:pt x="104" y="360"/>
                      <a:pt x="198" y="360"/>
                    </a:cubicBezTo>
                    <a:lnTo>
                      <a:pt x="754" y="360"/>
                    </a:lnTo>
                    <a:cubicBezTo>
                      <a:pt x="850" y="360"/>
                      <a:pt x="935" y="291"/>
                      <a:pt x="942" y="197"/>
                    </a:cubicBezTo>
                    <a:cubicBezTo>
                      <a:pt x="952" y="90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rgbClr val="EB91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7"/>
              <p:cNvSpPr/>
              <p:nvPr/>
            </p:nvSpPr>
            <p:spPr>
              <a:xfrm>
                <a:off x="8172496" y="2453285"/>
                <a:ext cx="75505" cy="13676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61" extrusionOk="0">
                    <a:moveTo>
                      <a:pt x="197" y="1"/>
                    </a:moveTo>
                    <a:cubicBezTo>
                      <a:pt x="102" y="1"/>
                      <a:pt x="17" y="71"/>
                      <a:pt x="9" y="165"/>
                    </a:cubicBezTo>
                    <a:cubicBezTo>
                      <a:pt x="0" y="272"/>
                      <a:pt x="84" y="361"/>
                      <a:pt x="189" y="361"/>
                    </a:cubicBezTo>
                    <a:lnTo>
                      <a:pt x="1812" y="361"/>
                    </a:lnTo>
                    <a:cubicBezTo>
                      <a:pt x="1813" y="361"/>
                      <a:pt x="1814" y="361"/>
                      <a:pt x="1814" y="361"/>
                    </a:cubicBezTo>
                    <a:cubicBezTo>
                      <a:pt x="1914" y="361"/>
                      <a:pt x="1992" y="281"/>
                      <a:pt x="1992" y="182"/>
                    </a:cubicBezTo>
                    <a:cubicBezTo>
                      <a:pt x="1992" y="82"/>
                      <a:pt x="1912" y="1"/>
                      <a:pt x="1812" y="1"/>
                    </a:cubicBezTo>
                    <a:close/>
                  </a:path>
                </a:pathLst>
              </a:custGeom>
              <a:solidFill>
                <a:srgbClr val="EB91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7"/>
              <p:cNvSpPr/>
              <p:nvPr/>
            </p:nvSpPr>
            <p:spPr>
              <a:xfrm>
                <a:off x="8124155" y="2393730"/>
                <a:ext cx="164459" cy="13676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361" extrusionOk="0">
                    <a:moveTo>
                      <a:pt x="199" y="1"/>
                    </a:moveTo>
                    <a:cubicBezTo>
                      <a:pt x="103" y="1"/>
                      <a:pt x="17" y="70"/>
                      <a:pt x="10" y="164"/>
                    </a:cubicBezTo>
                    <a:cubicBezTo>
                      <a:pt x="1" y="272"/>
                      <a:pt x="84" y="361"/>
                      <a:pt x="189" y="361"/>
                    </a:cubicBezTo>
                    <a:lnTo>
                      <a:pt x="4143" y="361"/>
                    </a:lnTo>
                    <a:cubicBezTo>
                      <a:pt x="4238" y="361"/>
                      <a:pt x="4324" y="292"/>
                      <a:pt x="4331" y="197"/>
                    </a:cubicBezTo>
                    <a:cubicBezTo>
                      <a:pt x="4341" y="91"/>
                      <a:pt x="4257" y="1"/>
                      <a:pt x="4152" y="1"/>
                    </a:cubicBezTo>
                    <a:close/>
                  </a:path>
                </a:pathLst>
              </a:custGeom>
              <a:solidFill>
                <a:srgbClr val="EB91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7"/>
              <p:cNvSpPr/>
              <p:nvPr/>
            </p:nvSpPr>
            <p:spPr>
              <a:xfrm>
                <a:off x="8282325" y="2237985"/>
                <a:ext cx="99903" cy="97289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2568" extrusionOk="0">
                    <a:moveTo>
                      <a:pt x="1801" y="1687"/>
                    </a:moveTo>
                    <a:cubicBezTo>
                      <a:pt x="1901" y="1687"/>
                      <a:pt x="1985" y="1763"/>
                      <a:pt x="1998" y="1861"/>
                    </a:cubicBezTo>
                    <a:cubicBezTo>
                      <a:pt x="1836" y="2059"/>
                      <a:pt x="1608" y="2177"/>
                      <a:pt x="1350" y="2189"/>
                    </a:cubicBezTo>
                    <a:cubicBezTo>
                      <a:pt x="1335" y="2189"/>
                      <a:pt x="1319" y="2190"/>
                      <a:pt x="1304" y="2190"/>
                    </a:cubicBezTo>
                    <a:cubicBezTo>
                      <a:pt x="1059" y="2190"/>
                      <a:pt x="831" y="2096"/>
                      <a:pt x="657" y="1922"/>
                    </a:cubicBezTo>
                    <a:cubicBezTo>
                      <a:pt x="586" y="1850"/>
                      <a:pt x="529" y="1772"/>
                      <a:pt x="486" y="1687"/>
                    </a:cubicBezTo>
                    <a:close/>
                    <a:moveTo>
                      <a:pt x="1296" y="0"/>
                    </a:moveTo>
                    <a:cubicBezTo>
                      <a:pt x="1275" y="0"/>
                      <a:pt x="1255" y="1"/>
                      <a:pt x="1234" y="2"/>
                    </a:cubicBezTo>
                    <a:cubicBezTo>
                      <a:pt x="586" y="36"/>
                      <a:pt x="52" y="570"/>
                      <a:pt x="19" y="1218"/>
                    </a:cubicBezTo>
                    <a:cubicBezTo>
                      <a:pt x="0" y="1581"/>
                      <a:pt x="137" y="1935"/>
                      <a:pt x="393" y="2192"/>
                    </a:cubicBezTo>
                    <a:cubicBezTo>
                      <a:pt x="634" y="2433"/>
                      <a:pt x="963" y="2568"/>
                      <a:pt x="1303" y="2568"/>
                    </a:cubicBezTo>
                    <a:cubicBezTo>
                      <a:pt x="1758" y="2568"/>
                      <a:pt x="2173" y="2323"/>
                      <a:pt x="2399" y="1932"/>
                    </a:cubicBezTo>
                    <a:cubicBezTo>
                      <a:pt x="2621" y="1547"/>
                      <a:pt x="2637" y="1073"/>
                      <a:pt x="2441" y="692"/>
                    </a:cubicBezTo>
                    <a:cubicBezTo>
                      <a:pt x="2409" y="628"/>
                      <a:pt x="2344" y="591"/>
                      <a:pt x="2277" y="591"/>
                    </a:cubicBezTo>
                    <a:cubicBezTo>
                      <a:pt x="2249" y="591"/>
                      <a:pt x="2220" y="597"/>
                      <a:pt x="2194" y="611"/>
                    </a:cubicBezTo>
                    <a:cubicBezTo>
                      <a:pt x="2103" y="658"/>
                      <a:pt x="2068" y="768"/>
                      <a:pt x="2114" y="860"/>
                    </a:cubicBezTo>
                    <a:cubicBezTo>
                      <a:pt x="2210" y="1048"/>
                      <a:pt x="2233" y="1269"/>
                      <a:pt x="2184" y="1481"/>
                    </a:cubicBezTo>
                    <a:cubicBezTo>
                      <a:pt x="2084" y="1386"/>
                      <a:pt x="1947" y="1329"/>
                      <a:pt x="1799" y="1329"/>
                    </a:cubicBezTo>
                    <a:lnTo>
                      <a:pt x="388" y="1329"/>
                    </a:lnTo>
                    <a:cubicBezTo>
                      <a:pt x="387" y="1298"/>
                      <a:pt x="387" y="1268"/>
                      <a:pt x="388" y="1237"/>
                    </a:cubicBezTo>
                    <a:cubicBezTo>
                      <a:pt x="412" y="775"/>
                      <a:pt x="791" y="393"/>
                      <a:pt x="1253" y="370"/>
                    </a:cubicBezTo>
                    <a:cubicBezTo>
                      <a:pt x="1268" y="370"/>
                      <a:pt x="1284" y="369"/>
                      <a:pt x="1299" y="369"/>
                    </a:cubicBezTo>
                    <a:cubicBezTo>
                      <a:pt x="1396" y="369"/>
                      <a:pt x="1491" y="384"/>
                      <a:pt x="1584" y="414"/>
                    </a:cubicBezTo>
                    <a:cubicBezTo>
                      <a:pt x="1605" y="421"/>
                      <a:pt x="1626" y="425"/>
                      <a:pt x="1647" y="425"/>
                    </a:cubicBezTo>
                    <a:cubicBezTo>
                      <a:pt x="1703" y="425"/>
                      <a:pt x="1757" y="401"/>
                      <a:pt x="1791" y="354"/>
                    </a:cubicBezTo>
                    <a:cubicBezTo>
                      <a:pt x="1872" y="246"/>
                      <a:pt x="1820" y="104"/>
                      <a:pt x="1703" y="66"/>
                    </a:cubicBezTo>
                    <a:cubicBezTo>
                      <a:pt x="1570" y="22"/>
                      <a:pt x="1434" y="0"/>
                      <a:pt x="1296" y="0"/>
                    </a:cubicBezTo>
                    <a:close/>
                  </a:path>
                </a:pathLst>
              </a:custGeom>
              <a:solidFill>
                <a:srgbClr val="EB91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60" name="Google Shape;1760;p7"/>
          <p:cNvGrpSpPr/>
          <p:nvPr/>
        </p:nvGrpSpPr>
        <p:grpSpPr>
          <a:xfrm>
            <a:off x="5983259" y="1108954"/>
            <a:ext cx="450154" cy="383269"/>
            <a:chOff x="2335403" y="748460"/>
            <a:chExt cx="477313" cy="406392"/>
          </a:xfrm>
        </p:grpSpPr>
        <p:sp>
          <p:nvSpPr>
            <p:cNvPr id="1761" name="Google Shape;1761;p7"/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rgbClr val="EB9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3" name="Google Shape;177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600" y="2185225"/>
            <a:ext cx="2438400" cy="2247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1befd1ce86_0_166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673" name="Google Shape;1673;g31befd1ce86_0_1668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674" name="Google Shape;1674;g31befd1ce86_0_166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75" name="Google Shape;1675;g31befd1ce86_0_1668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676" name="Google Shape;1676;g31befd1ce86_0_166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g31befd1ce86_0_166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g31befd1ce86_0_166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79" name="Google Shape;1679;g31befd1ce86_0_1668"/>
          <p:cNvSpPr txBox="1">
            <a:spLocks noGrp="1"/>
          </p:cNvSpPr>
          <p:nvPr>
            <p:ph type="title"/>
          </p:nvPr>
        </p:nvSpPr>
        <p:spPr>
          <a:xfrm>
            <a:off x="486200" y="1895100"/>
            <a:ext cx="7350000" cy="1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Operators</a:t>
            </a:r>
            <a:endParaRPr/>
          </a:p>
        </p:txBody>
      </p:sp>
      <p:grpSp>
        <p:nvGrpSpPr>
          <p:cNvPr id="1680" name="Google Shape;1680;g31befd1ce86_0_166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81" name="Google Shape;1681;g31befd1ce86_0_166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g31befd1ce86_0_166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g31befd1ce86_0_166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g31befd1ce86_0_166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g31befd1ce86_0_166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6" name="Google Shape;1686;g31befd1ce86_0_166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7" name="Google Shape;1687;g31befd1ce86_0_166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88" name="Google Shape;1688;g31befd1ce86_0_166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g31befd1ce86_0_166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g31befd1ce86_0_166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g31befd1ce86_0_166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g31befd1ce86_0_166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g31befd1ce86_0_166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g31befd1ce86_0_166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5" name="Google Shape;1695;g31befd1ce86_0_1668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696" name="Google Shape;1696;g31befd1ce86_0_166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g31befd1ce86_0_166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g31befd1ce86_0_166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g31befd1ce86_0_166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g31befd1ce86_0_166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g31befd1ce86_0_166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g31befd1ce86_0_166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3" name="Google Shape;1703;g31befd1ce86_0_1668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704" name="Google Shape;1704;g31befd1ce86_0_166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g31befd1ce86_0_166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6" name="Google Shape;1706;g31befd1ce86_0_1668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707" name="Google Shape;1707;g31befd1ce86_0_166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g31befd1ce86_0_166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9" name="Google Shape;1709;g31befd1ce86_0_166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g31befd1ce86_0_166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711" name="Google Shape;1711;g31befd1ce86_0_166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2" name="Google Shape;1712;g31befd1ce86_0_166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3" name="Google Shape;1713;g31befd1ce86_0_166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Operators</a:t>
            </a:r>
            <a:endParaRPr/>
          </a:p>
        </p:txBody>
      </p:sp>
      <p:sp>
        <p:nvSpPr>
          <p:cNvPr id="1719" name="Google Shape;1719;p5"/>
          <p:cNvSpPr txBox="1">
            <a:spLocks noGrp="1"/>
          </p:cNvSpPr>
          <p:nvPr>
            <p:ph type="subTitle" idx="2"/>
          </p:nvPr>
        </p:nvSpPr>
        <p:spPr>
          <a:xfrm>
            <a:off x="595350" y="1659700"/>
            <a:ext cx="75885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Arithmetic operators </a:t>
            </a:r>
            <a:r>
              <a:rPr lang="en" b="1" dirty="0"/>
              <a:t>(+, -, *, /, %, **, //)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Assignment operators </a:t>
            </a:r>
            <a:r>
              <a:rPr lang="en" b="1" dirty="0"/>
              <a:t>(=, +=, -=, *=, /=, %=, //=, **=, &amp;=)</a:t>
            </a:r>
            <a:endParaRPr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Comparison operators </a:t>
            </a:r>
            <a:r>
              <a:rPr lang="en" b="1" dirty="0"/>
              <a:t>(==, !=, &gt;, &lt;, &gt;=, &lt;=)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Logical operators </a:t>
            </a:r>
            <a:r>
              <a:rPr lang="en" b="1" dirty="0"/>
              <a:t>(and, or, not)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Identity operators </a:t>
            </a:r>
            <a:r>
              <a:rPr lang="en" b="1" dirty="0"/>
              <a:t>(is, is not)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Membership operators </a:t>
            </a:r>
            <a:r>
              <a:rPr lang="en" b="1" dirty="0"/>
              <a:t>(in, not in)</a:t>
            </a:r>
          </a:p>
        </p:txBody>
      </p:sp>
      <p:grpSp>
        <p:nvGrpSpPr>
          <p:cNvPr id="1720" name="Google Shape;1720;p5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1721" name="Google Shape;1721;p5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1722" name="Google Shape;1722;p5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5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4" name="Google Shape;1724;p5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725" name="Google Shape;1725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26" name="Google Shape;1726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27" name="Google Shape;1727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28" name="Google Shape;1728;p5"/>
          <p:cNvSpPr txBox="1">
            <a:spLocks noGrp="1"/>
          </p:cNvSpPr>
          <p:nvPr>
            <p:ph type="subTitle" idx="4294967295"/>
          </p:nvPr>
        </p:nvSpPr>
        <p:spPr>
          <a:xfrm>
            <a:off x="720000" y="1135913"/>
            <a:ext cx="7339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 b="1"/>
              <a:t>Python divides the operators into the following groups:</a:t>
            </a:r>
            <a:endParaRPr sz="15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31befd1ce86_0_70"/>
          <p:cNvSpPr txBox="1">
            <a:spLocks noGrp="1"/>
          </p:cNvSpPr>
          <p:nvPr>
            <p:ph type="title"/>
          </p:nvPr>
        </p:nvSpPr>
        <p:spPr>
          <a:xfrm>
            <a:off x="620800" y="1769850"/>
            <a:ext cx="246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1734" name="Google Shape;1734;g31befd1ce86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425" y="471225"/>
            <a:ext cx="3492750" cy="424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31befd1ce86_0_1561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779" name="Google Shape;1779;g31befd1ce86_0_1561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780" name="Google Shape;1780;g31befd1ce86_0_156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1" name="Google Shape;1781;g31befd1ce86_0_1561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782" name="Google Shape;1782;g31befd1ce86_0_156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g31befd1ce86_0_156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g31befd1ce86_0_156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85" name="Google Shape;1785;g31befd1ce86_0_1561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Strings</a:t>
            </a:r>
            <a:endParaRPr/>
          </a:p>
        </p:txBody>
      </p:sp>
      <p:grpSp>
        <p:nvGrpSpPr>
          <p:cNvPr id="1786" name="Google Shape;1786;g31befd1ce86_0_156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87" name="Google Shape;1787;g31befd1ce86_0_156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g31befd1ce86_0_156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g31befd1ce86_0_156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g31befd1ce86_0_156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g31befd1ce86_0_156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2" name="Google Shape;1792;g31befd1ce86_0_156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93" name="Google Shape;1793;g31befd1ce86_0_156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794" name="Google Shape;1794;g31befd1ce86_0_156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g31befd1ce86_0_156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g31befd1ce86_0_156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g31befd1ce86_0_156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g31befd1ce86_0_156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g31befd1ce86_0_156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g31befd1ce86_0_156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1" name="Google Shape;1801;g31befd1ce86_0_1561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802" name="Google Shape;1802;g31befd1ce86_0_156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g31befd1ce86_0_156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g31befd1ce86_0_156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g31befd1ce86_0_156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g31befd1ce86_0_156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g31befd1ce86_0_156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g31befd1ce86_0_156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g31befd1ce86_0_1561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810" name="Google Shape;1810;g31befd1ce86_0_156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g31befd1ce86_0_156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2" name="Google Shape;1812;g31befd1ce86_0_1561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813" name="Google Shape;1813;g31befd1ce86_0_156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g31befd1ce86_0_156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5" name="Google Shape;1815;g31befd1ce86_0_156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6" name="Google Shape;1816;g31befd1ce86_0_1561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17" name="Google Shape;1817;g31befd1ce86_0_156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18" name="Google Shape;1818;g31befd1ce86_0_156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19" name="Google Shape;1819;g31befd1ce86_0_156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"/>
          <p:cNvSpPr txBox="1">
            <a:spLocks noGrp="1"/>
          </p:cNvSpPr>
          <p:nvPr>
            <p:ph type="title"/>
          </p:nvPr>
        </p:nvSpPr>
        <p:spPr>
          <a:xfrm>
            <a:off x="720000" y="581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String</a:t>
            </a:r>
            <a:endParaRPr/>
          </a:p>
        </p:txBody>
      </p:sp>
      <p:sp>
        <p:nvSpPr>
          <p:cNvPr id="1825" name="Google Shape;1825;p9"/>
          <p:cNvSpPr txBox="1">
            <a:spLocks noGrp="1"/>
          </p:cNvSpPr>
          <p:nvPr>
            <p:ph type="subTitle" idx="5"/>
          </p:nvPr>
        </p:nvSpPr>
        <p:spPr>
          <a:xfrm>
            <a:off x="691650" y="1385850"/>
            <a:ext cx="73392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Creating Strings : </a:t>
            </a:r>
            <a:r>
              <a:rPr lang="en" sz="1600" b="0"/>
              <a:t>strings can be created in Python using either single quotes or double</a:t>
            </a:r>
            <a:endParaRPr sz="1600"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/>
              <a:t>quotes</a:t>
            </a:r>
            <a:endParaRPr sz="1600" b="0"/>
          </a:p>
        </p:txBody>
      </p:sp>
      <p:pic>
        <p:nvPicPr>
          <p:cNvPr id="1826" name="Google Shape;182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563" y="2537525"/>
            <a:ext cx="4356875" cy="176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31befd1ce86_0_1611"/>
          <p:cNvSpPr txBox="1">
            <a:spLocks noGrp="1"/>
          </p:cNvSpPr>
          <p:nvPr>
            <p:ph type="title"/>
          </p:nvPr>
        </p:nvSpPr>
        <p:spPr>
          <a:xfrm>
            <a:off x="720000" y="581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String</a:t>
            </a:r>
            <a:endParaRPr/>
          </a:p>
        </p:txBody>
      </p:sp>
      <p:sp>
        <p:nvSpPr>
          <p:cNvPr id="1832" name="Google Shape;1832;g31befd1ce86_0_1611"/>
          <p:cNvSpPr txBox="1">
            <a:spLocks noGrp="1"/>
          </p:cNvSpPr>
          <p:nvPr>
            <p:ph type="subTitle" idx="5"/>
          </p:nvPr>
        </p:nvSpPr>
        <p:spPr>
          <a:xfrm>
            <a:off x="720000" y="1354350"/>
            <a:ext cx="73392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Print Srting: </a:t>
            </a:r>
            <a:r>
              <a:rPr lang="en" sz="1600" b="0"/>
              <a:t>using a print statement.</a:t>
            </a:r>
            <a:endParaRPr sz="1400" b="0"/>
          </a:p>
        </p:txBody>
      </p:sp>
      <p:pic>
        <p:nvPicPr>
          <p:cNvPr id="1833" name="Google Shape;1833;g31befd1ce86_0_1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450" y="1981400"/>
            <a:ext cx="3333750" cy="2466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31befd1ce86_0_1620"/>
          <p:cNvSpPr txBox="1">
            <a:spLocks noGrp="1"/>
          </p:cNvSpPr>
          <p:nvPr>
            <p:ph type="title"/>
          </p:nvPr>
        </p:nvSpPr>
        <p:spPr>
          <a:xfrm>
            <a:off x="720000" y="581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String</a:t>
            </a:r>
            <a:endParaRPr/>
          </a:p>
        </p:txBody>
      </p:sp>
      <p:sp>
        <p:nvSpPr>
          <p:cNvPr id="1839" name="Google Shape;1839;g31befd1ce86_0_1620"/>
          <p:cNvSpPr txBox="1">
            <a:spLocks noGrp="1"/>
          </p:cNvSpPr>
          <p:nvPr>
            <p:ph type="subTitle" idx="5"/>
          </p:nvPr>
        </p:nvSpPr>
        <p:spPr>
          <a:xfrm>
            <a:off x="793150" y="1409850"/>
            <a:ext cx="7339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String length: </a:t>
            </a:r>
            <a:r>
              <a:rPr lang="en" sz="1500" b="0"/>
              <a:t>To get the length of a string, use the built-in function len().</a:t>
            </a:r>
            <a:endParaRPr sz="1300" b="0"/>
          </a:p>
        </p:txBody>
      </p:sp>
      <p:pic>
        <p:nvPicPr>
          <p:cNvPr id="1840" name="Google Shape;1840;g31befd1ce86_0_1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350" y="2627275"/>
            <a:ext cx="3733800" cy="704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31befd1ce86_0_1632"/>
          <p:cNvSpPr txBox="1">
            <a:spLocks noGrp="1"/>
          </p:cNvSpPr>
          <p:nvPr>
            <p:ph type="title"/>
          </p:nvPr>
        </p:nvSpPr>
        <p:spPr>
          <a:xfrm>
            <a:off x="720000" y="4322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String characters</a:t>
            </a:r>
            <a:endParaRPr/>
          </a:p>
        </p:txBody>
      </p:sp>
      <p:sp>
        <p:nvSpPr>
          <p:cNvPr id="1846" name="Google Shape;1846;g31befd1ce86_0_1632"/>
          <p:cNvSpPr txBox="1">
            <a:spLocks noGrp="1"/>
          </p:cNvSpPr>
          <p:nvPr>
            <p:ph type="subTitle" idx="5"/>
          </p:nvPr>
        </p:nvSpPr>
        <p:spPr>
          <a:xfrm>
            <a:off x="720000" y="1457800"/>
            <a:ext cx="2558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• String Indexing</a:t>
            </a:r>
            <a:endParaRPr sz="1300" b="0"/>
          </a:p>
        </p:txBody>
      </p:sp>
      <p:sp>
        <p:nvSpPr>
          <p:cNvPr id="1847" name="Google Shape;1847;g31befd1ce86_0_1632"/>
          <p:cNvSpPr txBox="1">
            <a:spLocks noGrp="1"/>
          </p:cNvSpPr>
          <p:nvPr>
            <p:ph type="subTitle" idx="5"/>
          </p:nvPr>
        </p:nvSpPr>
        <p:spPr>
          <a:xfrm>
            <a:off x="5194075" y="1457800"/>
            <a:ext cx="29397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• Negative Indexing</a:t>
            </a:r>
            <a:endParaRPr sz="1300" b="0"/>
          </a:p>
        </p:txBody>
      </p:sp>
      <p:pic>
        <p:nvPicPr>
          <p:cNvPr id="1848" name="Google Shape;1848;g31befd1ce86_0_1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50" y="2171000"/>
            <a:ext cx="2174925" cy="1885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849" name="Google Shape;1849;g31befd1ce86_0_16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000" y="2171000"/>
            <a:ext cx="2343150" cy="1885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7"/>
          <p:cNvSpPr txBox="1">
            <a:spLocks noGrp="1"/>
          </p:cNvSpPr>
          <p:nvPr>
            <p:ph type="subTitle" idx="2"/>
          </p:nvPr>
        </p:nvSpPr>
        <p:spPr>
          <a:xfrm>
            <a:off x="839093" y="329503"/>
            <a:ext cx="6911536" cy="106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Step 1: Access the Anaconda Website</a:t>
            </a:r>
            <a:endParaRPr lang="en-US" b="0" i="0" dirty="0">
              <a:solidFill>
                <a:srgbClr val="000000"/>
              </a:solidFill>
              <a:effectLst/>
              <a:latin typeface="Poppins" panose="020B060402020202020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	Open a web browser and navigate to the </a:t>
            </a:r>
            <a:r>
              <a:rPr lang="en-US" b="0" i="0" dirty="0">
                <a:solidFill>
                  <a:srgbClr val="000000"/>
                </a:solidFill>
                <a:effectLst/>
                <a:latin typeface="Poppins" panose="020B0604020202020204" charset="0"/>
                <a:hlinkClick r:id="rId3"/>
              </a:rPr>
              <a:t>official Anaconda website</a:t>
            </a:r>
            <a:r>
              <a:rPr lang="en-US" b="0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 </a:t>
            </a:r>
          </a:p>
          <a:p>
            <a:pPr algn="l"/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Poppins" panose="020B0604020202020204" charset="0"/>
            </a:endParaRPr>
          </a:p>
          <a:p>
            <a:br>
              <a:rPr lang="en-US" dirty="0"/>
            </a:br>
            <a:endParaRPr lang="en-US" b="0" i="0" dirty="0">
              <a:solidFill>
                <a:srgbClr val="000000"/>
              </a:solidFill>
              <a:effectLst/>
              <a:latin typeface="Poppins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F2F78-6B82-4701-A5FC-DFB6A0A223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95" b="554"/>
          <a:stretch/>
        </p:blipFill>
        <p:spPr>
          <a:xfrm>
            <a:off x="1393371" y="1162691"/>
            <a:ext cx="6592635" cy="36513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015623C-3613-4808-A890-5AC53811B2EB}"/>
              </a:ext>
            </a:extLst>
          </p:cNvPr>
          <p:cNvSpPr/>
          <p:nvPr/>
        </p:nvSpPr>
        <p:spPr>
          <a:xfrm>
            <a:off x="6121401" y="1603829"/>
            <a:ext cx="736600" cy="2563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F91FA9-1A0F-40A1-ACD8-6E491385773F}"/>
              </a:ext>
            </a:extLst>
          </p:cNvPr>
          <p:cNvSpPr/>
          <p:nvPr/>
        </p:nvSpPr>
        <p:spPr>
          <a:xfrm>
            <a:off x="4651829" y="2988344"/>
            <a:ext cx="2503714" cy="106597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8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1befd1ce86_0_1652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String characters</a:t>
            </a:r>
            <a:endParaRPr/>
          </a:p>
        </p:txBody>
      </p:sp>
      <p:sp>
        <p:nvSpPr>
          <p:cNvPr id="1855" name="Google Shape;1855;g31befd1ce86_0_1652"/>
          <p:cNvSpPr txBox="1">
            <a:spLocks noGrp="1"/>
          </p:cNvSpPr>
          <p:nvPr>
            <p:ph type="subTitle" idx="5"/>
          </p:nvPr>
        </p:nvSpPr>
        <p:spPr>
          <a:xfrm>
            <a:off x="779000" y="1302525"/>
            <a:ext cx="73392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Range of Indexes:</a:t>
            </a:r>
            <a:r>
              <a:rPr lang="en" sz="1500" b="0"/>
              <a:t>You can specify a range of indexes by specifying the start and end</a:t>
            </a:r>
            <a:endParaRPr sz="1500"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 b="0"/>
              <a:t>points.</a:t>
            </a:r>
            <a:endParaRPr sz="1300" b="0"/>
          </a:p>
        </p:txBody>
      </p:sp>
      <p:pic>
        <p:nvPicPr>
          <p:cNvPr id="1856" name="Google Shape;1856;g31befd1ce86_0_1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12" y="2119500"/>
            <a:ext cx="3025175" cy="2782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31befd1ce86_0_1714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Basic Built-in String methods</a:t>
            </a:r>
            <a:endParaRPr/>
          </a:p>
        </p:txBody>
      </p:sp>
      <p:sp>
        <p:nvSpPr>
          <p:cNvPr id="1862" name="Google Shape;1862;g31befd1ce86_0_1714"/>
          <p:cNvSpPr txBox="1">
            <a:spLocks noGrp="1"/>
          </p:cNvSpPr>
          <p:nvPr>
            <p:ph type="subTitle" idx="5"/>
          </p:nvPr>
        </p:nvSpPr>
        <p:spPr>
          <a:xfrm>
            <a:off x="720000" y="1311850"/>
            <a:ext cx="7339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Upper Case:</a:t>
            </a:r>
            <a:r>
              <a:rPr lang="en" sz="1500" b="0"/>
              <a:t>The upper() method returns the string in upper case.</a:t>
            </a:r>
            <a:endParaRPr sz="1300" b="0"/>
          </a:p>
        </p:txBody>
      </p:sp>
      <p:sp>
        <p:nvSpPr>
          <p:cNvPr id="1863" name="Google Shape;1863;g31befd1ce86_0_1714"/>
          <p:cNvSpPr txBox="1">
            <a:spLocks noGrp="1"/>
          </p:cNvSpPr>
          <p:nvPr>
            <p:ph type="subTitle" idx="5"/>
          </p:nvPr>
        </p:nvSpPr>
        <p:spPr>
          <a:xfrm>
            <a:off x="720000" y="3277925"/>
            <a:ext cx="7339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rgbClr val="1D1D1D"/>
                </a:solidFill>
              </a:rPr>
              <a:t>Lower Case:</a:t>
            </a:r>
            <a:r>
              <a:rPr lang="en" sz="1500" b="0"/>
              <a:t>The lower() method returns the string in lower case.</a:t>
            </a:r>
            <a:endParaRPr sz="1300" b="0"/>
          </a:p>
        </p:txBody>
      </p:sp>
      <p:pic>
        <p:nvPicPr>
          <p:cNvPr id="1864" name="Google Shape;1864;g31befd1ce86_0_1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125" y="1906900"/>
            <a:ext cx="1612275" cy="937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865" name="Google Shape;1865;g31befd1ce86_0_17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225" y="3901325"/>
            <a:ext cx="1612275" cy="937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31befd1ce86_0_1729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Basic Built-in String methods</a:t>
            </a:r>
            <a:endParaRPr/>
          </a:p>
        </p:txBody>
      </p:sp>
      <p:sp>
        <p:nvSpPr>
          <p:cNvPr id="1871" name="Google Shape;1871;g31befd1ce86_0_1729"/>
          <p:cNvSpPr txBox="1">
            <a:spLocks noGrp="1"/>
          </p:cNvSpPr>
          <p:nvPr>
            <p:ph type="subTitle" idx="5"/>
          </p:nvPr>
        </p:nvSpPr>
        <p:spPr>
          <a:xfrm>
            <a:off x="720000" y="1411025"/>
            <a:ext cx="73392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Split String:</a:t>
            </a:r>
            <a:r>
              <a:rPr lang="en" sz="1500" b="0"/>
              <a:t>The split() method splits the string into substrings if it finds instances of the</a:t>
            </a:r>
            <a:endParaRPr sz="1500"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 b="0"/>
              <a:t>separator.</a:t>
            </a:r>
            <a:endParaRPr sz="1500" b="0"/>
          </a:p>
        </p:txBody>
      </p:sp>
      <p:pic>
        <p:nvPicPr>
          <p:cNvPr id="1872" name="Google Shape;1872;g31befd1ce86_0_1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600" y="2502075"/>
            <a:ext cx="3277225" cy="1781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31befd1ce86_0_1740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Basic Built-in String methods</a:t>
            </a:r>
            <a:endParaRPr/>
          </a:p>
        </p:txBody>
      </p:sp>
      <p:sp>
        <p:nvSpPr>
          <p:cNvPr id="1878" name="Google Shape;1878;g31befd1ce86_0_1740"/>
          <p:cNvSpPr txBox="1">
            <a:spLocks noGrp="1"/>
          </p:cNvSpPr>
          <p:nvPr>
            <p:ph type="subTitle" idx="5"/>
          </p:nvPr>
        </p:nvSpPr>
        <p:spPr>
          <a:xfrm>
            <a:off x="720000" y="1481963"/>
            <a:ext cx="73392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Replace String:</a:t>
            </a:r>
            <a:r>
              <a:rPr lang="en" sz="1500" b="0"/>
              <a:t>The replace() method replaces a string with another string.</a:t>
            </a:r>
            <a:endParaRPr sz="1500" b="0"/>
          </a:p>
        </p:txBody>
      </p:sp>
      <p:pic>
        <p:nvPicPr>
          <p:cNvPr id="1879" name="Google Shape;1879;g31befd1ce86_0_1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200" y="2689850"/>
            <a:ext cx="2349075" cy="960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31befd1ce86_0_1749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Strings Concatenation</a:t>
            </a:r>
            <a:endParaRPr/>
          </a:p>
        </p:txBody>
      </p:sp>
      <p:sp>
        <p:nvSpPr>
          <p:cNvPr id="1885" name="Google Shape;1885;g31befd1ce86_0_1749"/>
          <p:cNvSpPr txBox="1">
            <a:spLocks noGrp="1"/>
          </p:cNvSpPr>
          <p:nvPr>
            <p:ph type="subTitle" idx="5"/>
          </p:nvPr>
        </p:nvSpPr>
        <p:spPr>
          <a:xfrm>
            <a:off x="720000" y="1363677"/>
            <a:ext cx="73392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•</a:t>
            </a:r>
            <a:r>
              <a:rPr lang="en" sz="1600" b="0"/>
              <a:t> To concatenate, or combine, two strings you can use the (+) operator</a:t>
            </a:r>
            <a:endParaRPr sz="1600" b="0"/>
          </a:p>
        </p:txBody>
      </p:sp>
      <p:pic>
        <p:nvPicPr>
          <p:cNvPr id="1886" name="Google Shape;1886;g31befd1ce86_0_1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100" y="2053975"/>
            <a:ext cx="2497875" cy="2345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31befd1ce86_0_1759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Strings Format</a:t>
            </a:r>
            <a:endParaRPr/>
          </a:p>
        </p:txBody>
      </p:sp>
      <p:sp>
        <p:nvSpPr>
          <p:cNvPr id="1892" name="Google Shape;1892;g31befd1ce86_0_1759"/>
          <p:cNvSpPr txBox="1">
            <a:spLocks noGrp="1"/>
          </p:cNvSpPr>
          <p:nvPr>
            <p:ph type="subTitle" idx="5"/>
          </p:nvPr>
        </p:nvSpPr>
        <p:spPr>
          <a:xfrm>
            <a:off x="720000" y="1363677"/>
            <a:ext cx="73392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• </a:t>
            </a:r>
            <a:r>
              <a:rPr lang="en" sz="1700" b="0"/>
              <a:t>Use the format() method to insert numbers into strings.</a:t>
            </a:r>
            <a:endParaRPr sz="1500" b="0"/>
          </a:p>
        </p:txBody>
      </p:sp>
      <p:pic>
        <p:nvPicPr>
          <p:cNvPr id="1893" name="Google Shape;1893;g31befd1ce86_0_1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875" y="1901752"/>
            <a:ext cx="2792938" cy="27847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31befd1ce86_0_1771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Strings Escape Characters</a:t>
            </a:r>
            <a:endParaRPr/>
          </a:p>
        </p:txBody>
      </p:sp>
      <p:pic>
        <p:nvPicPr>
          <p:cNvPr id="1899" name="Google Shape;1899;g31befd1ce86_0_1771"/>
          <p:cNvPicPr preferRelativeResize="0"/>
          <p:nvPr/>
        </p:nvPicPr>
        <p:blipFill rotWithShape="1">
          <a:blip r:embed="rId3">
            <a:alphaModFix/>
          </a:blip>
          <a:srcRect l="447" t="941"/>
          <a:stretch/>
        </p:blipFill>
        <p:spPr>
          <a:xfrm>
            <a:off x="553200" y="1226825"/>
            <a:ext cx="7235174" cy="32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2a46bc8243f_0_0"/>
          <p:cNvSpPr txBox="1">
            <a:spLocks noGrp="1"/>
          </p:cNvSpPr>
          <p:nvPr>
            <p:ph type="ctrTitle"/>
          </p:nvPr>
        </p:nvSpPr>
        <p:spPr>
          <a:xfrm>
            <a:off x="622175" y="2402899"/>
            <a:ext cx="69747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Control Flow Tools 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05" name="Google Shape;1905;g2a46bc8243f_0_0"/>
          <p:cNvGrpSpPr/>
          <p:nvPr/>
        </p:nvGrpSpPr>
        <p:grpSpPr>
          <a:xfrm>
            <a:off x="742625" y="3249909"/>
            <a:ext cx="3936668" cy="134070"/>
            <a:chOff x="1096850" y="3242809"/>
            <a:chExt cx="3936668" cy="134070"/>
          </a:xfrm>
        </p:grpSpPr>
        <p:cxnSp>
          <p:nvCxnSpPr>
            <p:cNvPr id="1906" name="Google Shape;1906;g2a46bc8243f_0_0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07" name="Google Shape;1907;g2a46bc8243f_0_0"/>
            <p:cNvGrpSpPr/>
            <p:nvPr/>
          </p:nvGrpSpPr>
          <p:grpSpPr>
            <a:xfrm>
              <a:off x="4899449" y="3242809"/>
              <a:ext cx="134070" cy="134070"/>
              <a:chOff x="8382514" y="1084976"/>
              <a:chExt cx="265800" cy="265800"/>
            </a:xfrm>
          </p:grpSpPr>
          <p:sp>
            <p:nvSpPr>
              <p:cNvPr id="1908" name="Google Shape;1908;g2a46bc8243f_0_0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g2a46bc8243f_0_0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0" name="Google Shape;1910;g2a46bc8243f_0_0"/>
          <p:cNvGrpSpPr/>
          <p:nvPr/>
        </p:nvGrpSpPr>
        <p:grpSpPr>
          <a:xfrm>
            <a:off x="8017402" y="-313900"/>
            <a:ext cx="134100" cy="1891393"/>
            <a:chOff x="8017402" y="-313900"/>
            <a:chExt cx="134100" cy="1891393"/>
          </a:xfrm>
        </p:grpSpPr>
        <p:sp>
          <p:nvSpPr>
            <p:cNvPr id="1911" name="Google Shape;1911;g2a46bc8243f_0_0"/>
            <p:cNvSpPr/>
            <p:nvPr/>
          </p:nvSpPr>
          <p:spPr>
            <a:xfrm rot="5400000">
              <a:off x="8017402" y="1443393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12" name="Google Shape;1912;g2a46bc8243f_0_0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13" name="Google Shape;1913;g2a46bc8243f_0_0"/>
            <p:cNvSpPr/>
            <p:nvPr/>
          </p:nvSpPr>
          <p:spPr>
            <a:xfrm rot="5400000">
              <a:off x="8047559" y="1473505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4" name="Google Shape;1914;g2a46bc8243f_0_0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915" name="Google Shape;1915;g2a46bc8243f_0_0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6" name="Google Shape;1916;g2a46bc8243f_0_0"/>
            <p:cNvGrpSpPr/>
            <p:nvPr/>
          </p:nvGrpSpPr>
          <p:grpSpPr>
            <a:xfrm>
              <a:off x="7728425" y="3524083"/>
              <a:ext cx="134004" cy="134004"/>
              <a:chOff x="8356813" y="1074288"/>
              <a:chExt cx="351900" cy="351900"/>
            </a:xfrm>
          </p:grpSpPr>
          <p:sp>
            <p:nvSpPr>
              <p:cNvPr id="1917" name="Google Shape;1917;g2a46bc8243f_0_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g2a46bc8243f_0_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9" name="Google Shape;1919;g2a46bc8243f_0_0"/>
            <p:cNvGrpSpPr/>
            <p:nvPr/>
          </p:nvGrpSpPr>
          <p:grpSpPr>
            <a:xfrm>
              <a:off x="7344350" y="3150258"/>
              <a:ext cx="134004" cy="134004"/>
              <a:chOff x="8356813" y="1074288"/>
              <a:chExt cx="351900" cy="351900"/>
            </a:xfrm>
          </p:grpSpPr>
          <p:sp>
            <p:nvSpPr>
              <p:cNvPr id="1920" name="Google Shape;1920;g2a46bc8243f_0_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g2a46bc8243f_0_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2" name="Google Shape;1922;g2a46bc8243f_0_0"/>
            <p:cNvGrpSpPr/>
            <p:nvPr/>
          </p:nvGrpSpPr>
          <p:grpSpPr>
            <a:xfrm>
              <a:off x="8337800" y="2464058"/>
              <a:ext cx="134004" cy="134004"/>
              <a:chOff x="8356813" y="1074288"/>
              <a:chExt cx="351900" cy="351900"/>
            </a:xfrm>
          </p:grpSpPr>
          <p:sp>
            <p:nvSpPr>
              <p:cNvPr id="1923" name="Google Shape;1923;g2a46bc8243f_0_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g2a46bc8243f_0_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5" name="Google Shape;1925;g2a46bc8243f_0_0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2a46bc8243f_0_15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Table of contents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1931" name="Google Shape;1931;g2a46bc8243f_0_1511"/>
          <p:cNvSpPr/>
          <p:nvPr/>
        </p:nvSpPr>
        <p:spPr>
          <a:xfrm>
            <a:off x="31899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g2a46bc8243f_0_1511"/>
          <p:cNvSpPr/>
          <p:nvPr/>
        </p:nvSpPr>
        <p:spPr>
          <a:xfrm>
            <a:off x="1155800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3" name="Google Shape;1933;g2a46bc8243f_0_1511"/>
          <p:cNvGrpSpPr/>
          <p:nvPr/>
        </p:nvGrpSpPr>
        <p:grpSpPr>
          <a:xfrm>
            <a:off x="3423373" y="2320986"/>
            <a:ext cx="263073" cy="341227"/>
            <a:chOff x="2390298" y="2185817"/>
            <a:chExt cx="367522" cy="476707"/>
          </a:xfrm>
        </p:grpSpPr>
        <p:sp>
          <p:nvSpPr>
            <p:cNvPr id="1934" name="Google Shape;1934;g2a46bc8243f_0_1511"/>
            <p:cNvSpPr/>
            <p:nvPr/>
          </p:nvSpPr>
          <p:spPr>
            <a:xfrm>
              <a:off x="2390298" y="2185817"/>
              <a:ext cx="367522" cy="476707"/>
            </a:xfrm>
            <a:custGeom>
              <a:avLst/>
              <a:gdLst/>
              <a:ahLst/>
              <a:cxnLst/>
              <a:rect l="l" t="t" r="r" b="b"/>
              <a:pathLst>
                <a:path w="9701" h="12583" extrusionOk="0">
                  <a:moveTo>
                    <a:pt x="7636" y="669"/>
                  </a:moveTo>
                  <a:lnTo>
                    <a:pt x="9113" y="2360"/>
                  </a:lnTo>
                  <a:lnTo>
                    <a:pt x="7636" y="2360"/>
                  </a:lnTo>
                  <a:lnTo>
                    <a:pt x="7636" y="669"/>
                  </a:lnTo>
                  <a:close/>
                  <a:moveTo>
                    <a:pt x="903" y="0"/>
                  </a:moveTo>
                  <a:cubicBezTo>
                    <a:pt x="803" y="0"/>
                    <a:pt x="721" y="82"/>
                    <a:pt x="721" y="183"/>
                  </a:cubicBezTo>
                  <a:lnTo>
                    <a:pt x="721" y="1288"/>
                  </a:lnTo>
                  <a:cubicBezTo>
                    <a:pt x="721" y="1375"/>
                    <a:pt x="779" y="1455"/>
                    <a:pt x="866" y="1473"/>
                  </a:cubicBezTo>
                  <a:cubicBezTo>
                    <a:pt x="878" y="1476"/>
                    <a:pt x="891" y="1477"/>
                    <a:pt x="903" y="1477"/>
                  </a:cubicBezTo>
                  <a:cubicBezTo>
                    <a:pt x="1002" y="1477"/>
                    <a:pt x="1083" y="1394"/>
                    <a:pt x="1083" y="1293"/>
                  </a:cubicBezTo>
                  <a:lnTo>
                    <a:pt x="1083" y="361"/>
                  </a:lnTo>
                  <a:lnTo>
                    <a:pt x="7276" y="361"/>
                  </a:lnTo>
                  <a:lnTo>
                    <a:pt x="7276" y="2567"/>
                  </a:lnTo>
                  <a:cubicBezTo>
                    <a:pt x="7276" y="2670"/>
                    <a:pt x="7357" y="2751"/>
                    <a:pt x="7459" y="2751"/>
                  </a:cubicBezTo>
                  <a:lnTo>
                    <a:pt x="9339" y="2751"/>
                  </a:lnTo>
                  <a:lnTo>
                    <a:pt x="9339" y="12221"/>
                  </a:lnTo>
                  <a:lnTo>
                    <a:pt x="1082" y="12221"/>
                  </a:lnTo>
                  <a:lnTo>
                    <a:pt x="1082" y="10418"/>
                  </a:lnTo>
                  <a:lnTo>
                    <a:pt x="7450" y="10418"/>
                  </a:lnTo>
                  <a:cubicBezTo>
                    <a:pt x="7553" y="10418"/>
                    <a:pt x="7634" y="10337"/>
                    <a:pt x="7634" y="10235"/>
                  </a:cubicBezTo>
                  <a:lnTo>
                    <a:pt x="7634" y="6639"/>
                  </a:lnTo>
                  <a:cubicBezTo>
                    <a:pt x="7634" y="6537"/>
                    <a:pt x="7553" y="6456"/>
                    <a:pt x="7453" y="6456"/>
                  </a:cubicBezTo>
                  <a:lnTo>
                    <a:pt x="6677" y="6456"/>
                  </a:lnTo>
                  <a:cubicBezTo>
                    <a:pt x="6581" y="6456"/>
                    <a:pt x="6496" y="6525"/>
                    <a:pt x="6489" y="6620"/>
                  </a:cubicBezTo>
                  <a:cubicBezTo>
                    <a:pt x="6480" y="6728"/>
                    <a:pt x="6563" y="6817"/>
                    <a:pt x="6668" y="6817"/>
                  </a:cubicBezTo>
                  <a:lnTo>
                    <a:pt x="7274" y="6817"/>
                  </a:lnTo>
                  <a:lnTo>
                    <a:pt x="7274" y="10060"/>
                  </a:lnTo>
                  <a:lnTo>
                    <a:pt x="362" y="10060"/>
                  </a:lnTo>
                  <a:lnTo>
                    <a:pt x="362" y="6817"/>
                  </a:lnTo>
                  <a:lnTo>
                    <a:pt x="5811" y="6817"/>
                  </a:lnTo>
                  <a:cubicBezTo>
                    <a:pt x="5811" y="6817"/>
                    <a:pt x="5997" y="6731"/>
                    <a:pt x="5997" y="6629"/>
                  </a:cubicBezTo>
                  <a:cubicBezTo>
                    <a:pt x="5997" y="6531"/>
                    <a:pt x="5922" y="6454"/>
                    <a:pt x="5826" y="6454"/>
                  </a:cubicBezTo>
                  <a:cubicBezTo>
                    <a:pt x="5821" y="6454"/>
                    <a:pt x="5816" y="6454"/>
                    <a:pt x="5811" y="6454"/>
                  </a:cubicBezTo>
                  <a:lnTo>
                    <a:pt x="1083" y="6454"/>
                  </a:lnTo>
                  <a:lnTo>
                    <a:pt x="1083" y="2141"/>
                  </a:lnTo>
                  <a:cubicBezTo>
                    <a:pt x="1093" y="2039"/>
                    <a:pt x="1011" y="1958"/>
                    <a:pt x="909" y="1958"/>
                  </a:cubicBezTo>
                  <a:cubicBezTo>
                    <a:pt x="807" y="1958"/>
                    <a:pt x="721" y="2141"/>
                    <a:pt x="721" y="2141"/>
                  </a:cubicBezTo>
                  <a:lnTo>
                    <a:pt x="721" y="6454"/>
                  </a:lnTo>
                  <a:lnTo>
                    <a:pt x="185" y="6454"/>
                  </a:lnTo>
                  <a:cubicBezTo>
                    <a:pt x="82" y="6454"/>
                    <a:pt x="1" y="6537"/>
                    <a:pt x="1" y="6640"/>
                  </a:cubicBezTo>
                  <a:lnTo>
                    <a:pt x="1" y="10235"/>
                  </a:lnTo>
                  <a:cubicBezTo>
                    <a:pt x="1" y="10338"/>
                    <a:pt x="82" y="10421"/>
                    <a:pt x="185" y="10421"/>
                  </a:cubicBezTo>
                  <a:lnTo>
                    <a:pt x="721" y="10421"/>
                  </a:lnTo>
                  <a:lnTo>
                    <a:pt x="721" y="12399"/>
                  </a:lnTo>
                  <a:cubicBezTo>
                    <a:pt x="721" y="12501"/>
                    <a:pt x="804" y="12582"/>
                    <a:pt x="905" y="12582"/>
                  </a:cubicBezTo>
                  <a:lnTo>
                    <a:pt x="9514" y="12582"/>
                  </a:lnTo>
                  <a:cubicBezTo>
                    <a:pt x="9616" y="12582"/>
                    <a:pt x="9697" y="12500"/>
                    <a:pt x="9697" y="12399"/>
                  </a:cubicBezTo>
                  <a:lnTo>
                    <a:pt x="9697" y="2551"/>
                  </a:lnTo>
                  <a:cubicBezTo>
                    <a:pt x="9700" y="2507"/>
                    <a:pt x="9684" y="2463"/>
                    <a:pt x="9654" y="2429"/>
                  </a:cubicBezTo>
                  <a:lnTo>
                    <a:pt x="7589" y="63"/>
                  </a:lnTo>
                  <a:cubicBezTo>
                    <a:pt x="7553" y="22"/>
                    <a:pt x="7503" y="0"/>
                    <a:pt x="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g2a46bc8243f_0_1511"/>
            <p:cNvSpPr/>
            <p:nvPr/>
          </p:nvSpPr>
          <p:spPr>
            <a:xfrm>
              <a:off x="2424811" y="2463287"/>
              <a:ext cx="71603" cy="8365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1104" y="1"/>
                  </a:moveTo>
                  <a:cubicBezTo>
                    <a:pt x="495" y="1"/>
                    <a:pt x="1" y="495"/>
                    <a:pt x="1" y="1103"/>
                  </a:cubicBezTo>
                  <a:cubicBezTo>
                    <a:pt x="1" y="1713"/>
                    <a:pt x="495" y="2207"/>
                    <a:pt x="1104" y="2207"/>
                  </a:cubicBezTo>
                  <a:cubicBezTo>
                    <a:pt x="1347" y="2207"/>
                    <a:pt x="1562" y="2128"/>
                    <a:pt x="1731" y="1978"/>
                  </a:cubicBezTo>
                  <a:cubicBezTo>
                    <a:pt x="1764" y="1950"/>
                    <a:pt x="1795" y="1916"/>
                    <a:pt x="1824" y="1883"/>
                  </a:cubicBezTo>
                  <a:cubicBezTo>
                    <a:pt x="1889" y="1805"/>
                    <a:pt x="1879" y="1689"/>
                    <a:pt x="1802" y="1624"/>
                  </a:cubicBezTo>
                  <a:cubicBezTo>
                    <a:pt x="1768" y="1595"/>
                    <a:pt x="1726" y="1580"/>
                    <a:pt x="1684" y="1580"/>
                  </a:cubicBezTo>
                  <a:cubicBezTo>
                    <a:pt x="1632" y="1580"/>
                    <a:pt x="1579" y="1603"/>
                    <a:pt x="1543" y="1646"/>
                  </a:cubicBezTo>
                  <a:cubicBezTo>
                    <a:pt x="1526" y="1667"/>
                    <a:pt x="1506" y="1687"/>
                    <a:pt x="1486" y="1704"/>
                  </a:cubicBezTo>
                  <a:cubicBezTo>
                    <a:pt x="1385" y="1794"/>
                    <a:pt x="1256" y="1840"/>
                    <a:pt x="1104" y="1840"/>
                  </a:cubicBezTo>
                  <a:cubicBezTo>
                    <a:pt x="698" y="1840"/>
                    <a:pt x="368" y="1510"/>
                    <a:pt x="368" y="1103"/>
                  </a:cubicBezTo>
                  <a:cubicBezTo>
                    <a:pt x="368" y="698"/>
                    <a:pt x="698" y="368"/>
                    <a:pt x="1104" y="368"/>
                  </a:cubicBezTo>
                  <a:cubicBezTo>
                    <a:pt x="1252" y="368"/>
                    <a:pt x="1394" y="411"/>
                    <a:pt x="1515" y="494"/>
                  </a:cubicBezTo>
                  <a:cubicBezTo>
                    <a:pt x="1547" y="515"/>
                    <a:pt x="1583" y="525"/>
                    <a:pt x="1618" y="525"/>
                  </a:cubicBezTo>
                  <a:cubicBezTo>
                    <a:pt x="1678" y="525"/>
                    <a:pt x="1736" y="497"/>
                    <a:pt x="1771" y="444"/>
                  </a:cubicBezTo>
                  <a:cubicBezTo>
                    <a:pt x="1826" y="360"/>
                    <a:pt x="1805" y="245"/>
                    <a:pt x="1721" y="189"/>
                  </a:cubicBezTo>
                  <a:cubicBezTo>
                    <a:pt x="1538" y="66"/>
                    <a:pt x="1326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g2a46bc8243f_0_1511"/>
            <p:cNvSpPr/>
            <p:nvPr/>
          </p:nvSpPr>
          <p:spPr>
            <a:xfrm>
              <a:off x="2509750" y="2463287"/>
              <a:ext cx="61260" cy="83612"/>
            </a:xfrm>
            <a:custGeom>
              <a:avLst/>
              <a:gdLst/>
              <a:ahLst/>
              <a:cxnLst/>
              <a:rect l="l" t="t" r="r" b="b"/>
              <a:pathLst>
                <a:path w="1617" h="2207" extrusionOk="0">
                  <a:moveTo>
                    <a:pt x="817" y="0"/>
                  </a:moveTo>
                  <a:cubicBezTo>
                    <a:pt x="738" y="0"/>
                    <a:pt x="654" y="11"/>
                    <a:pt x="567" y="37"/>
                  </a:cubicBezTo>
                  <a:cubicBezTo>
                    <a:pt x="329" y="107"/>
                    <a:pt x="164" y="294"/>
                    <a:pt x="130" y="521"/>
                  </a:cubicBezTo>
                  <a:cubicBezTo>
                    <a:pt x="60" y="1019"/>
                    <a:pt x="577" y="1155"/>
                    <a:pt x="942" y="1290"/>
                  </a:cubicBezTo>
                  <a:cubicBezTo>
                    <a:pt x="1135" y="1360"/>
                    <a:pt x="1234" y="1470"/>
                    <a:pt x="1213" y="1590"/>
                  </a:cubicBezTo>
                  <a:cubicBezTo>
                    <a:pt x="1189" y="1714"/>
                    <a:pt x="1045" y="1840"/>
                    <a:pt x="844" y="1840"/>
                  </a:cubicBezTo>
                  <a:cubicBezTo>
                    <a:pt x="650" y="1840"/>
                    <a:pt x="460" y="1759"/>
                    <a:pt x="341" y="1627"/>
                  </a:cubicBezTo>
                  <a:cubicBezTo>
                    <a:pt x="304" y="1587"/>
                    <a:pt x="254" y="1567"/>
                    <a:pt x="204" y="1567"/>
                  </a:cubicBezTo>
                  <a:cubicBezTo>
                    <a:pt x="160" y="1567"/>
                    <a:pt x="116" y="1583"/>
                    <a:pt x="81" y="1615"/>
                  </a:cubicBezTo>
                  <a:cubicBezTo>
                    <a:pt x="6" y="1683"/>
                    <a:pt x="0" y="1799"/>
                    <a:pt x="67" y="1873"/>
                  </a:cubicBezTo>
                  <a:cubicBezTo>
                    <a:pt x="257" y="2082"/>
                    <a:pt x="547" y="2206"/>
                    <a:pt x="845" y="2206"/>
                  </a:cubicBezTo>
                  <a:cubicBezTo>
                    <a:pt x="1205" y="2206"/>
                    <a:pt x="1519" y="1969"/>
                    <a:pt x="1574" y="1656"/>
                  </a:cubicBezTo>
                  <a:cubicBezTo>
                    <a:pt x="1616" y="1418"/>
                    <a:pt x="1506" y="1107"/>
                    <a:pt x="1070" y="945"/>
                  </a:cubicBezTo>
                  <a:cubicBezTo>
                    <a:pt x="836" y="858"/>
                    <a:pt x="619" y="766"/>
                    <a:pt x="562" y="740"/>
                  </a:cubicBezTo>
                  <a:cubicBezTo>
                    <a:pt x="510" y="700"/>
                    <a:pt x="485" y="641"/>
                    <a:pt x="495" y="573"/>
                  </a:cubicBezTo>
                  <a:cubicBezTo>
                    <a:pt x="506" y="488"/>
                    <a:pt x="573" y="420"/>
                    <a:pt x="673" y="389"/>
                  </a:cubicBezTo>
                  <a:cubicBezTo>
                    <a:pt x="721" y="375"/>
                    <a:pt x="769" y="369"/>
                    <a:pt x="815" y="369"/>
                  </a:cubicBezTo>
                  <a:cubicBezTo>
                    <a:pt x="1037" y="369"/>
                    <a:pt x="1215" y="510"/>
                    <a:pt x="1221" y="515"/>
                  </a:cubicBezTo>
                  <a:cubicBezTo>
                    <a:pt x="1255" y="543"/>
                    <a:pt x="1297" y="557"/>
                    <a:pt x="1338" y="557"/>
                  </a:cubicBezTo>
                  <a:cubicBezTo>
                    <a:pt x="1391" y="557"/>
                    <a:pt x="1443" y="535"/>
                    <a:pt x="1479" y="491"/>
                  </a:cubicBezTo>
                  <a:cubicBezTo>
                    <a:pt x="1544" y="414"/>
                    <a:pt x="1533" y="297"/>
                    <a:pt x="1457" y="232"/>
                  </a:cubicBezTo>
                  <a:cubicBezTo>
                    <a:pt x="1442" y="220"/>
                    <a:pt x="1176" y="0"/>
                    <a:pt x="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g2a46bc8243f_0_1511"/>
            <p:cNvSpPr/>
            <p:nvPr/>
          </p:nvSpPr>
          <p:spPr>
            <a:xfrm>
              <a:off x="2585179" y="2463287"/>
              <a:ext cx="61260" cy="83574"/>
            </a:xfrm>
            <a:custGeom>
              <a:avLst/>
              <a:gdLst/>
              <a:ahLst/>
              <a:cxnLst/>
              <a:rect l="l" t="t" r="r" b="b"/>
              <a:pathLst>
                <a:path w="1617" h="2206" extrusionOk="0">
                  <a:moveTo>
                    <a:pt x="814" y="0"/>
                  </a:moveTo>
                  <a:cubicBezTo>
                    <a:pt x="735" y="0"/>
                    <a:pt x="651" y="11"/>
                    <a:pt x="564" y="37"/>
                  </a:cubicBezTo>
                  <a:cubicBezTo>
                    <a:pt x="327" y="107"/>
                    <a:pt x="160" y="294"/>
                    <a:pt x="128" y="521"/>
                  </a:cubicBezTo>
                  <a:cubicBezTo>
                    <a:pt x="58" y="1019"/>
                    <a:pt x="575" y="1155"/>
                    <a:pt x="940" y="1290"/>
                  </a:cubicBezTo>
                  <a:cubicBezTo>
                    <a:pt x="1133" y="1362"/>
                    <a:pt x="1232" y="1472"/>
                    <a:pt x="1211" y="1590"/>
                  </a:cubicBezTo>
                  <a:cubicBezTo>
                    <a:pt x="1189" y="1713"/>
                    <a:pt x="1045" y="1839"/>
                    <a:pt x="844" y="1839"/>
                  </a:cubicBezTo>
                  <a:cubicBezTo>
                    <a:pt x="650" y="1839"/>
                    <a:pt x="461" y="1758"/>
                    <a:pt x="341" y="1626"/>
                  </a:cubicBezTo>
                  <a:cubicBezTo>
                    <a:pt x="304" y="1586"/>
                    <a:pt x="254" y="1566"/>
                    <a:pt x="204" y="1566"/>
                  </a:cubicBezTo>
                  <a:cubicBezTo>
                    <a:pt x="160" y="1566"/>
                    <a:pt x="116" y="1582"/>
                    <a:pt x="81" y="1613"/>
                  </a:cubicBezTo>
                  <a:cubicBezTo>
                    <a:pt x="6" y="1682"/>
                    <a:pt x="0" y="1798"/>
                    <a:pt x="68" y="1872"/>
                  </a:cubicBezTo>
                  <a:cubicBezTo>
                    <a:pt x="257" y="2081"/>
                    <a:pt x="547" y="2205"/>
                    <a:pt x="845" y="2205"/>
                  </a:cubicBezTo>
                  <a:cubicBezTo>
                    <a:pt x="1206" y="2205"/>
                    <a:pt x="1519" y="1967"/>
                    <a:pt x="1574" y="1655"/>
                  </a:cubicBezTo>
                  <a:cubicBezTo>
                    <a:pt x="1616" y="1417"/>
                    <a:pt x="1506" y="1106"/>
                    <a:pt x="1070" y="944"/>
                  </a:cubicBezTo>
                  <a:cubicBezTo>
                    <a:pt x="836" y="857"/>
                    <a:pt x="619" y="763"/>
                    <a:pt x="562" y="739"/>
                  </a:cubicBezTo>
                  <a:cubicBezTo>
                    <a:pt x="510" y="699"/>
                    <a:pt x="485" y="639"/>
                    <a:pt x="495" y="572"/>
                  </a:cubicBezTo>
                  <a:cubicBezTo>
                    <a:pt x="504" y="489"/>
                    <a:pt x="571" y="420"/>
                    <a:pt x="670" y="389"/>
                  </a:cubicBezTo>
                  <a:cubicBezTo>
                    <a:pt x="719" y="375"/>
                    <a:pt x="767" y="369"/>
                    <a:pt x="813" y="369"/>
                  </a:cubicBezTo>
                  <a:cubicBezTo>
                    <a:pt x="1035" y="369"/>
                    <a:pt x="1213" y="510"/>
                    <a:pt x="1218" y="515"/>
                  </a:cubicBezTo>
                  <a:cubicBezTo>
                    <a:pt x="1252" y="543"/>
                    <a:pt x="1294" y="557"/>
                    <a:pt x="1336" y="557"/>
                  </a:cubicBezTo>
                  <a:cubicBezTo>
                    <a:pt x="1389" y="557"/>
                    <a:pt x="1441" y="535"/>
                    <a:pt x="1477" y="491"/>
                  </a:cubicBezTo>
                  <a:cubicBezTo>
                    <a:pt x="1542" y="414"/>
                    <a:pt x="1531" y="297"/>
                    <a:pt x="1454" y="232"/>
                  </a:cubicBezTo>
                  <a:cubicBezTo>
                    <a:pt x="1440" y="220"/>
                    <a:pt x="1174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8" name="Google Shape;1938;g2a46bc8243f_0_1511"/>
          <p:cNvSpPr/>
          <p:nvPr/>
        </p:nvSpPr>
        <p:spPr>
          <a:xfrm>
            <a:off x="5418484" y="2343233"/>
            <a:ext cx="341157" cy="296773"/>
          </a:xfrm>
          <a:custGeom>
            <a:avLst/>
            <a:gdLst/>
            <a:ahLst/>
            <a:cxnLst/>
            <a:rect l="l" t="t" r="r" b="b"/>
            <a:pathLst>
              <a:path w="12583" h="10946" extrusionOk="0">
                <a:moveTo>
                  <a:pt x="8192" y="362"/>
                </a:moveTo>
                <a:lnTo>
                  <a:pt x="8192" y="1770"/>
                </a:lnTo>
                <a:lnTo>
                  <a:pt x="4391" y="1770"/>
                </a:lnTo>
                <a:lnTo>
                  <a:pt x="4391" y="362"/>
                </a:lnTo>
                <a:close/>
                <a:moveTo>
                  <a:pt x="4097" y="5671"/>
                </a:moveTo>
                <a:lnTo>
                  <a:pt x="4097" y="6425"/>
                </a:lnTo>
                <a:lnTo>
                  <a:pt x="1836" y="6425"/>
                </a:lnTo>
                <a:lnTo>
                  <a:pt x="1836" y="5671"/>
                </a:lnTo>
                <a:close/>
                <a:moveTo>
                  <a:pt x="10715" y="5671"/>
                </a:moveTo>
                <a:lnTo>
                  <a:pt x="10715" y="6425"/>
                </a:lnTo>
                <a:lnTo>
                  <a:pt x="8454" y="6425"/>
                </a:lnTo>
                <a:lnTo>
                  <a:pt x="8454" y="5671"/>
                </a:lnTo>
                <a:close/>
                <a:moveTo>
                  <a:pt x="11307" y="1670"/>
                </a:moveTo>
                <a:cubicBezTo>
                  <a:pt x="11341" y="1670"/>
                  <a:pt x="11371" y="1698"/>
                  <a:pt x="11371" y="1734"/>
                </a:cubicBezTo>
                <a:lnTo>
                  <a:pt x="11371" y="7568"/>
                </a:lnTo>
                <a:lnTo>
                  <a:pt x="1181" y="7568"/>
                </a:lnTo>
                <a:lnTo>
                  <a:pt x="1181" y="1734"/>
                </a:lnTo>
                <a:cubicBezTo>
                  <a:pt x="1181" y="1698"/>
                  <a:pt x="1209" y="1670"/>
                  <a:pt x="1245" y="1670"/>
                </a:cubicBezTo>
                <a:lnTo>
                  <a:pt x="3999" y="1670"/>
                </a:lnTo>
                <a:lnTo>
                  <a:pt x="3999" y="1942"/>
                </a:lnTo>
                <a:cubicBezTo>
                  <a:pt x="3999" y="2048"/>
                  <a:pt x="4081" y="2132"/>
                  <a:pt x="4183" y="2132"/>
                </a:cubicBezTo>
                <a:lnTo>
                  <a:pt x="6094" y="2132"/>
                </a:lnTo>
                <a:lnTo>
                  <a:pt x="6094" y="3770"/>
                </a:lnTo>
                <a:lnTo>
                  <a:pt x="2970" y="3770"/>
                </a:lnTo>
                <a:cubicBezTo>
                  <a:pt x="2867" y="3770"/>
                  <a:pt x="2785" y="3853"/>
                  <a:pt x="2785" y="3954"/>
                </a:cubicBezTo>
                <a:lnTo>
                  <a:pt x="2785" y="5309"/>
                </a:lnTo>
                <a:lnTo>
                  <a:pt x="1659" y="5309"/>
                </a:lnTo>
                <a:cubicBezTo>
                  <a:pt x="1557" y="5309"/>
                  <a:pt x="1474" y="5392"/>
                  <a:pt x="1474" y="5494"/>
                </a:cubicBezTo>
                <a:lnTo>
                  <a:pt x="1474" y="6601"/>
                </a:lnTo>
                <a:cubicBezTo>
                  <a:pt x="1474" y="6702"/>
                  <a:pt x="1557" y="6785"/>
                  <a:pt x="1659" y="6785"/>
                </a:cubicBezTo>
                <a:lnTo>
                  <a:pt x="4272" y="6785"/>
                </a:lnTo>
                <a:cubicBezTo>
                  <a:pt x="4374" y="6785"/>
                  <a:pt x="4457" y="6702"/>
                  <a:pt x="4457" y="6601"/>
                </a:cubicBezTo>
                <a:lnTo>
                  <a:pt x="4457" y="5494"/>
                </a:lnTo>
                <a:cubicBezTo>
                  <a:pt x="4457" y="5392"/>
                  <a:pt x="4374" y="5309"/>
                  <a:pt x="4272" y="5309"/>
                </a:cubicBezTo>
                <a:lnTo>
                  <a:pt x="3146" y="5309"/>
                </a:lnTo>
                <a:lnTo>
                  <a:pt x="3146" y="4130"/>
                </a:lnTo>
                <a:lnTo>
                  <a:pt x="6094" y="4130"/>
                </a:lnTo>
                <a:lnTo>
                  <a:pt x="6094" y="5309"/>
                </a:lnTo>
                <a:lnTo>
                  <a:pt x="4968" y="5309"/>
                </a:lnTo>
                <a:cubicBezTo>
                  <a:pt x="4867" y="5309"/>
                  <a:pt x="4784" y="5392"/>
                  <a:pt x="4784" y="5494"/>
                </a:cubicBezTo>
                <a:lnTo>
                  <a:pt x="4784" y="6602"/>
                </a:lnTo>
                <a:cubicBezTo>
                  <a:pt x="4784" y="6702"/>
                  <a:pt x="4866" y="6784"/>
                  <a:pt x="4966" y="6784"/>
                </a:cubicBezTo>
                <a:lnTo>
                  <a:pt x="5360" y="6784"/>
                </a:lnTo>
                <a:cubicBezTo>
                  <a:pt x="5455" y="6784"/>
                  <a:pt x="5541" y="6714"/>
                  <a:pt x="5549" y="6620"/>
                </a:cubicBezTo>
                <a:cubicBezTo>
                  <a:pt x="5558" y="6513"/>
                  <a:pt x="5474" y="6424"/>
                  <a:pt x="5369" y="6424"/>
                </a:cubicBezTo>
                <a:lnTo>
                  <a:pt x="5144" y="6424"/>
                </a:lnTo>
                <a:lnTo>
                  <a:pt x="5144" y="5670"/>
                </a:lnTo>
                <a:lnTo>
                  <a:pt x="7406" y="5670"/>
                </a:lnTo>
                <a:lnTo>
                  <a:pt x="7406" y="6424"/>
                </a:lnTo>
                <a:lnTo>
                  <a:pt x="6259" y="6424"/>
                </a:lnTo>
                <a:cubicBezTo>
                  <a:pt x="6162" y="6424"/>
                  <a:pt x="6077" y="6493"/>
                  <a:pt x="6070" y="6587"/>
                </a:cubicBezTo>
                <a:cubicBezTo>
                  <a:pt x="6061" y="6695"/>
                  <a:pt x="6145" y="6784"/>
                  <a:pt x="6249" y="6784"/>
                </a:cubicBezTo>
                <a:lnTo>
                  <a:pt x="7615" y="6784"/>
                </a:lnTo>
                <a:cubicBezTo>
                  <a:pt x="7717" y="6784"/>
                  <a:pt x="7799" y="6701"/>
                  <a:pt x="7799" y="6599"/>
                </a:cubicBezTo>
                <a:lnTo>
                  <a:pt x="7799" y="5493"/>
                </a:lnTo>
                <a:cubicBezTo>
                  <a:pt x="7799" y="5391"/>
                  <a:pt x="7717" y="5308"/>
                  <a:pt x="7615" y="5308"/>
                </a:cubicBezTo>
                <a:lnTo>
                  <a:pt x="6456" y="5308"/>
                </a:lnTo>
                <a:lnTo>
                  <a:pt x="6456" y="4128"/>
                </a:lnTo>
                <a:lnTo>
                  <a:pt x="9404" y="4128"/>
                </a:lnTo>
                <a:lnTo>
                  <a:pt x="9404" y="5308"/>
                </a:lnTo>
                <a:lnTo>
                  <a:pt x="8278" y="5308"/>
                </a:lnTo>
                <a:cubicBezTo>
                  <a:pt x="8176" y="5308"/>
                  <a:pt x="8094" y="5391"/>
                  <a:pt x="8094" y="5493"/>
                </a:cubicBezTo>
                <a:lnTo>
                  <a:pt x="8094" y="6599"/>
                </a:lnTo>
                <a:cubicBezTo>
                  <a:pt x="8094" y="6701"/>
                  <a:pt x="8176" y="6784"/>
                  <a:pt x="8278" y="6784"/>
                </a:cubicBezTo>
                <a:lnTo>
                  <a:pt x="10891" y="6784"/>
                </a:lnTo>
                <a:cubicBezTo>
                  <a:pt x="10994" y="6784"/>
                  <a:pt x="11076" y="6701"/>
                  <a:pt x="11076" y="6599"/>
                </a:cubicBezTo>
                <a:lnTo>
                  <a:pt x="11076" y="5493"/>
                </a:lnTo>
                <a:cubicBezTo>
                  <a:pt x="11076" y="5391"/>
                  <a:pt x="10994" y="5308"/>
                  <a:pt x="10891" y="5308"/>
                </a:cubicBezTo>
                <a:lnTo>
                  <a:pt x="9765" y="5308"/>
                </a:lnTo>
                <a:lnTo>
                  <a:pt x="9765" y="3952"/>
                </a:lnTo>
                <a:cubicBezTo>
                  <a:pt x="9765" y="3849"/>
                  <a:pt x="9684" y="3767"/>
                  <a:pt x="9581" y="3767"/>
                </a:cubicBezTo>
                <a:lnTo>
                  <a:pt x="6456" y="3767"/>
                </a:lnTo>
                <a:lnTo>
                  <a:pt x="6456" y="2130"/>
                </a:lnTo>
                <a:lnTo>
                  <a:pt x="8369" y="2130"/>
                </a:lnTo>
                <a:cubicBezTo>
                  <a:pt x="8471" y="2130"/>
                  <a:pt x="8553" y="2047"/>
                  <a:pt x="8553" y="1944"/>
                </a:cubicBezTo>
                <a:lnTo>
                  <a:pt x="8553" y="1670"/>
                </a:lnTo>
                <a:close/>
                <a:moveTo>
                  <a:pt x="3999" y="820"/>
                </a:moveTo>
                <a:lnTo>
                  <a:pt x="3999" y="1312"/>
                </a:lnTo>
                <a:lnTo>
                  <a:pt x="1253" y="1312"/>
                </a:lnTo>
                <a:cubicBezTo>
                  <a:pt x="1014" y="1312"/>
                  <a:pt x="820" y="1505"/>
                  <a:pt x="820" y="1744"/>
                </a:cubicBezTo>
                <a:lnTo>
                  <a:pt x="820" y="7571"/>
                </a:lnTo>
                <a:lnTo>
                  <a:pt x="362" y="7571"/>
                </a:lnTo>
                <a:lnTo>
                  <a:pt x="362" y="1107"/>
                </a:lnTo>
                <a:cubicBezTo>
                  <a:pt x="362" y="948"/>
                  <a:pt x="490" y="820"/>
                  <a:pt x="648" y="820"/>
                </a:cubicBezTo>
                <a:close/>
                <a:moveTo>
                  <a:pt x="12223" y="7931"/>
                </a:moveTo>
                <a:lnTo>
                  <a:pt x="12223" y="8497"/>
                </a:lnTo>
                <a:cubicBezTo>
                  <a:pt x="12221" y="8655"/>
                  <a:pt x="12094" y="8782"/>
                  <a:pt x="11936" y="8782"/>
                </a:cubicBezTo>
                <a:lnTo>
                  <a:pt x="648" y="8782"/>
                </a:lnTo>
                <a:cubicBezTo>
                  <a:pt x="490" y="8782"/>
                  <a:pt x="362" y="8655"/>
                  <a:pt x="362" y="8497"/>
                </a:cubicBezTo>
                <a:lnTo>
                  <a:pt x="362" y="7931"/>
                </a:lnTo>
                <a:close/>
                <a:moveTo>
                  <a:pt x="7022" y="9177"/>
                </a:moveTo>
                <a:cubicBezTo>
                  <a:pt x="7072" y="9467"/>
                  <a:pt x="7194" y="10096"/>
                  <a:pt x="7406" y="10586"/>
                </a:cubicBezTo>
                <a:lnTo>
                  <a:pt x="5167" y="10586"/>
                </a:lnTo>
                <a:cubicBezTo>
                  <a:pt x="5379" y="10096"/>
                  <a:pt x="5500" y="9467"/>
                  <a:pt x="5549" y="9177"/>
                </a:cubicBezTo>
                <a:close/>
                <a:moveTo>
                  <a:pt x="4160" y="0"/>
                </a:moveTo>
                <a:cubicBezTo>
                  <a:pt x="4089" y="0"/>
                  <a:pt x="4030" y="58"/>
                  <a:pt x="4030" y="130"/>
                </a:cubicBezTo>
                <a:lnTo>
                  <a:pt x="4030" y="460"/>
                </a:lnTo>
                <a:lnTo>
                  <a:pt x="458" y="460"/>
                </a:lnTo>
                <a:cubicBezTo>
                  <a:pt x="205" y="460"/>
                  <a:pt x="1" y="665"/>
                  <a:pt x="1" y="919"/>
                </a:cubicBezTo>
                <a:lnTo>
                  <a:pt x="1" y="8521"/>
                </a:lnTo>
                <a:cubicBezTo>
                  <a:pt x="1" y="8882"/>
                  <a:pt x="294" y="9175"/>
                  <a:pt x="655" y="9175"/>
                </a:cubicBezTo>
                <a:lnTo>
                  <a:pt x="5172" y="9175"/>
                </a:lnTo>
                <a:cubicBezTo>
                  <a:pt x="5113" y="9508"/>
                  <a:pt x="4978" y="10161"/>
                  <a:pt x="4758" y="10584"/>
                </a:cubicBezTo>
                <a:lnTo>
                  <a:pt x="3742" y="10584"/>
                </a:lnTo>
                <a:cubicBezTo>
                  <a:pt x="3647" y="10584"/>
                  <a:pt x="3562" y="10653"/>
                  <a:pt x="3552" y="10749"/>
                </a:cubicBezTo>
                <a:cubicBezTo>
                  <a:pt x="3543" y="10856"/>
                  <a:pt x="3628" y="10945"/>
                  <a:pt x="3736" y="10945"/>
                </a:cubicBezTo>
                <a:lnTo>
                  <a:pt x="8832" y="10945"/>
                </a:lnTo>
                <a:cubicBezTo>
                  <a:pt x="8927" y="10945"/>
                  <a:pt x="9013" y="10876"/>
                  <a:pt x="9022" y="10782"/>
                </a:cubicBezTo>
                <a:cubicBezTo>
                  <a:pt x="9031" y="10674"/>
                  <a:pt x="8946" y="10586"/>
                  <a:pt x="8838" y="10586"/>
                </a:cubicBezTo>
                <a:lnTo>
                  <a:pt x="7827" y="10586"/>
                </a:lnTo>
                <a:cubicBezTo>
                  <a:pt x="7607" y="10163"/>
                  <a:pt x="7470" y="9509"/>
                  <a:pt x="7413" y="9177"/>
                </a:cubicBezTo>
                <a:lnTo>
                  <a:pt x="11928" y="9177"/>
                </a:lnTo>
                <a:cubicBezTo>
                  <a:pt x="12289" y="9177"/>
                  <a:pt x="12583" y="8884"/>
                  <a:pt x="12583" y="8523"/>
                </a:cubicBezTo>
                <a:lnTo>
                  <a:pt x="12583" y="1102"/>
                </a:lnTo>
                <a:cubicBezTo>
                  <a:pt x="12583" y="748"/>
                  <a:pt x="12295" y="460"/>
                  <a:pt x="11943" y="460"/>
                </a:cubicBezTo>
                <a:lnTo>
                  <a:pt x="10247" y="460"/>
                </a:lnTo>
                <a:cubicBezTo>
                  <a:pt x="10147" y="460"/>
                  <a:pt x="10067" y="542"/>
                  <a:pt x="10067" y="641"/>
                </a:cubicBezTo>
                <a:cubicBezTo>
                  <a:pt x="10067" y="741"/>
                  <a:pt x="10147" y="822"/>
                  <a:pt x="10247" y="822"/>
                </a:cubicBezTo>
                <a:lnTo>
                  <a:pt x="11936" y="822"/>
                </a:lnTo>
                <a:cubicBezTo>
                  <a:pt x="12094" y="822"/>
                  <a:pt x="12223" y="950"/>
                  <a:pt x="12223" y="1109"/>
                </a:cubicBezTo>
                <a:lnTo>
                  <a:pt x="12223" y="7571"/>
                </a:lnTo>
                <a:lnTo>
                  <a:pt x="11732" y="7571"/>
                </a:lnTo>
                <a:lnTo>
                  <a:pt x="11732" y="1744"/>
                </a:lnTo>
                <a:cubicBezTo>
                  <a:pt x="11732" y="1505"/>
                  <a:pt x="11538" y="1312"/>
                  <a:pt x="11299" y="1312"/>
                </a:cubicBezTo>
                <a:lnTo>
                  <a:pt x="8552" y="1312"/>
                </a:lnTo>
                <a:lnTo>
                  <a:pt x="8552" y="820"/>
                </a:lnTo>
                <a:lnTo>
                  <a:pt x="9301" y="820"/>
                </a:lnTo>
                <a:cubicBezTo>
                  <a:pt x="9397" y="820"/>
                  <a:pt x="9481" y="751"/>
                  <a:pt x="9490" y="657"/>
                </a:cubicBezTo>
                <a:cubicBezTo>
                  <a:pt x="9498" y="549"/>
                  <a:pt x="9414" y="460"/>
                  <a:pt x="9310" y="460"/>
                </a:cubicBezTo>
                <a:lnTo>
                  <a:pt x="8552" y="460"/>
                </a:lnTo>
                <a:lnTo>
                  <a:pt x="8552" y="186"/>
                </a:lnTo>
                <a:cubicBezTo>
                  <a:pt x="8552" y="83"/>
                  <a:pt x="8470" y="0"/>
                  <a:pt x="8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9" name="Google Shape;1939;g2a46bc8243f_0_1511"/>
          <p:cNvGrpSpPr/>
          <p:nvPr/>
        </p:nvGrpSpPr>
        <p:grpSpPr>
          <a:xfrm>
            <a:off x="7491706" y="2321048"/>
            <a:ext cx="263073" cy="341145"/>
            <a:chOff x="1612822" y="1436414"/>
            <a:chExt cx="367522" cy="476593"/>
          </a:xfrm>
        </p:grpSpPr>
        <p:sp>
          <p:nvSpPr>
            <p:cNvPr id="1940" name="Google Shape;1940;g2a46bc8243f_0_1511"/>
            <p:cNvSpPr/>
            <p:nvPr/>
          </p:nvSpPr>
          <p:spPr>
            <a:xfrm>
              <a:off x="1612822" y="1436414"/>
              <a:ext cx="367522" cy="476593"/>
            </a:xfrm>
            <a:custGeom>
              <a:avLst/>
              <a:gdLst/>
              <a:ahLst/>
              <a:cxnLst/>
              <a:rect l="l" t="t" r="r" b="b"/>
              <a:pathLst>
                <a:path w="9701" h="12580" extrusionOk="0">
                  <a:moveTo>
                    <a:pt x="7636" y="668"/>
                  </a:moveTo>
                  <a:lnTo>
                    <a:pt x="9113" y="2360"/>
                  </a:lnTo>
                  <a:lnTo>
                    <a:pt x="7636" y="2360"/>
                  </a:lnTo>
                  <a:lnTo>
                    <a:pt x="7636" y="668"/>
                  </a:lnTo>
                  <a:close/>
                  <a:moveTo>
                    <a:pt x="906" y="0"/>
                  </a:moveTo>
                  <a:cubicBezTo>
                    <a:pt x="803" y="0"/>
                    <a:pt x="720" y="82"/>
                    <a:pt x="720" y="183"/>
                  </a:cubicBezTo>
                  <a:lnTo>
                    <a:pt x="720" y="6454"/>
                  </a:lnTo>
                  <a:lnTo>
                    <a:pt x="183" y="6454"/>
                  </a:lnTo>
                  <a:cubicBezTo>
                    <a:pt x="82" y="6454"/>
                    <a:pt x="1" y="6536"/>
                    <a:pt x="1" y="6636"/>
                  </a:cubicBezTo>
                  <a:lnTo>
                    <a:pt x="1" y="7667"/>
                  </a:lnTo>
                  <a:cubicBezTo>
                    <a:pt x="1" y="7762"/>
                    <a:pt x="70" y="7847"/>
                    <a:pt x="164" y="7856"/>
                  </a:cubicBezTo>
                  <a:cubicBezTo>
                    <a:pt x="169" y="7857"/>
                    <a:pt x="174" y="7857"/>
                    <a:pt x="179" y="7857"/>
                  </a:cubicBezTo>
                  <a:cubicBezTo>
                    <a:pt x="280" y="7857"/>
                    <a:pt x="361" y="7775"/>
                    <a:pt x="361" y="7673"/>
                  </a:cubicBezTo>
                  <a:lnTo>
                    <a:pt x="361" y="6814"/>
                  </a:lnTo>
                  <a:lnTo>
                    <a:pt x="7275" y="6814"/>
                  </a:lnTo>
                  <a:lnTo>
                    <a:pt x="7275" y="10058"/>
                  </a:lnTo>
                  <a:lnTo>
                    <a:pt x="361" y="10058"/>
                  </a:lnTo>
                  <a:lnTo>
                    <a:pt x="361" y="8535"/>
                  </a:lnTo>
                  <a:cubicBezTo>
                    <a:pt x="361" y="8440"/>
                    <a:pt x="291" y="8355"/>
                    <a:pt x="197" y="8345"/>
                  </a:cubicBezTo>
                  <a:cubicBezTo>
                    <a:pt x="191" y="8345"/>
                    <a:pt x="186" y="8345"/>
                    <a:pt x="181" y="8345"/>
                  </a:cubicBezTo>
                  <a:cubicBezTo>
                    <a:pt x="81" y="8345"/>
                    <a:pt x="1" y="8427"/>
                    <a:pt x="1" y="8529"/>
                  </a:cubicBezTo>
                  <a:lnTo>
                    <a:pt x="1" y="10234"/>
                  </a:lnTo>
                  <a:cubicBezTo>
                    <a:pt x="1" y="10335"/>
                    <a:pt x="84" y="10418"/>
                    <a:pt x="185" y="10418"/>
                  </a:cubicBezTo>
                  <a:lnTo>
                    <a:pt x="723" y="10418"/>
                  </a:lnTo>
                  <a:lnTo>
                    <a:pt x="723" y="12397"/>
                  </a:lnTo>
                  <a:cubicBezTo>
                    <a:pt x="723" y="12498"/>
                    <a:pt x="804" y="12580"/>
                    <a:pt x="906" y="12580"/>
                  </a:cubicBezTo>
                  <a:lnTo>
                    <a:pt x="9516" y="12580"/>
                  </a:lnTo>
                  <a:cubicBezTo>
                    <a:pt x="9617" y="12580"/>
                    <a:pt x="9698" y="12498"/>
                    <a:pt x="9698" y="12398"/>
                  </a:cubicBezTo>
                  <a:lnTo>
                    <a:pt x="9698" y="4929"/>
                  </a:lnTo>
                  <a:cubicBezTo>
                    <a:pt x="9698" y="4841"/>
                    <a:pt x="9641" y="4760"/>
                    <a:pt x="9554" y="4743"/>
                  </a:cubicBezTo>
                  <a:cubicBezTo>
                    <a:pt x="9542" y="4740"/>
                    <a:pt x="9529" y="4739"/>
                    <a:pt x="9518" y="4739"/>
                  </a:cubicBezTo>
                  <a:cubicBezTo>
                    <a:pt x="9418" y="4739"/>
                    <a:pt x="9338" y="4822"/>
                    <a:pt x="9338" y="4924"/>
                  </a:cubicBezTo>
                  <a:lnTo>
                    <a:pt x="9338" y="12220"/>
                  </a:lnTo>
                  <a:lnTo>
                    <a:pt x="1081" y="12220"/>
                  </a:lnTo>
                  <a:lnTo>
                    <a:pt x="1081" y="10421"/>
                  </a:lnTo>
                  <a:lnTo>
                    <a:pt x="7452" y="10421"/>
                  </a:lnTo>
                  <a:cubicBezTo>
                    <a:pt x="7553" y="10421"/>
                    <a:pt x="7635" y="10339"/>
                    <a:pt x="7635" y="10238"/>
                  </a:cubicBezTo>
                  <a:lnTo>
                    <a:pt x="7635" y="6641"/>
                  </a:lnTo>
                  <a:cubicBezTo>
                    <a:pt x="7635" y="6539"/>
                    <a:pt x="7552" y="6458"/>
                    <a:pt x="7452" y="6458"/>
                  </a:cubicBezTo>
                  <a:lnTo>
                    <a:pt x="1082" y="6458"/>
                  </a:lnTo>
                  <a:lnTo>
                    <a:pt x="1082" y="364"/>
                  </a:lnTo>
                  <a:lnTo>
                    <a:pt x="7275" y="364"/>
                  </a:lnTo>
                  <a:lnTo>
                    <a:pt x="7275" y="2538"/>
                  </a:lnTo>
                  <a:cubicBezTo>
                    <a:pt x="7275" y="2640"/>
                    <a:pt x="7357" y="2723"/>
                    <a:pt x="7459" y="2723"/>
                  </a:cubicBezTo>
                  <a:lnTo>
                    <a:pt x="9339" y="2723"/>
                  </a:lnTo>
                  <a:lnTo>
                    <a:pt x="9339" y="4067"/>
                  </a:lnTo>
                  <a:cubicBezTo>
                    <a:pt x="9339" y="4166"/>
                    <a:pt x="9421" y="4249"/>
                    <a:pt x="9520" y="4249"/>
                  </a:cubicBezTo>
                  <a:cubicBezTo>
                    <a:pt x="9620" y="4249"/>
                    <a:pt x="9700" y="4166"/>
                    <a:pt x="9700" y="4065"/>
                  </a:cubicBezTo>
                  <a:lnTo>
                    <a:pt x="9700" y="2554"/>
                  </a:lnTo>
                  <a:cubicBezTo>
                    <a:pt x="9700" y="2510"/>
                    <a:pt x="9685" y="2467"/>
                    <a:pt x="9654" y="2432"/>
                  </a:cubicBezTo>
                  <a:lnTo>
                    <a:pt x="7589" y="63"/>
                  </a:lnTo>
                  <a:cubicBezTo>
                    <a:pt x="7553" y="22"/>
                    <a:pt x="7504" y="0"/>
                    <a:pt x="7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g2a46bc8243f_0_1511"/>
            <p:cNvSpPr/>
            <p:nvPr/>
          </p:nvSpPr>
          <p:spPr>
            <a:xfrm>
              <a:off x="1818879" y="1713202"/>
              <a:ext cx="38037" cy="84749"/>
            </a:xfrm>
            <a:custGeom>
              <a:avLst/>
              <a:gdLst/>
              <a:ahLst/>
              <a:cxnLst/>
              <a:rect l="l" t="t" r="r" b="b"/>
              <a:pathLst>
                <a:path w="1004" h="2237" extrusionOk="0">
                  <a:moveTo>
                    <a:pt x="182" y="0"/>
                  </a:moveTo>
                  <a:cubicBezTo>
                    <a:pt x="82" y="0"/>
                    <a:pt x="1" y="83"/>
                    <a:pt x="1" y="184"/>
                  </a:cubicBezTo>
                  <a:lnTo>
                    <a:pt x="1" y="2053"/>
                  </a:lnTo>
                  <a:cubicBezTo>
                    <a:pt x="1" y="2142"/>
                    <a:pt x="64" y="2220"/>
                    <a:pt x="151" y="2233"/>
                  </a:cubicBezTo>
                  <a:cubicBezTo>
                    <a:pt x="160" y="2236"/>
                    <a:pt x="417" y="2237"/>
                    <a:pt x="632" y="2237"/>
                  </a:cubicBezTo>
                  <a:cubicBezTo>
                    <a:pt x="704" y="2237"/>
                    <a:pt x="771" y="2237"/>
                    <a:pt x="823" y="2237"/>
                  </a:cubicBezTo>
                  <a:cubicBezTo>
                    <a:pt x="922" y="2237"/>
                    <a:pt x="1003" y="2153"/>
                    <a:pt x="1003" y="2052"/>
                  </a:cubicBezTo>
                  <a:cubicBezTo>
                    <a:pt x="1003" y="1951"/>
                    <a:pt x="921" y="1869"/>
                    <a:pt x="822" y="1869"/>
                  </a:cubicBezTo>
                  <a:lnTo>
                    <a:pt x="821" y="1869"/>
                  </a:lnTo>
                  <a:cubicBezTo>
                    <a:pt x="659" y="1870"/>
                    <a:pt x="485" y="1870"/>
                    <a:pt x="360" y="1870"/>
                  </a:cubicBezTo>
                  <a:lnTo>
                    <a:pt x="360" y="184"/>
                  </a:lnTo>
                  <a:cubicBezTo>
                    <a:pt x="361" y="83"/>
                    <a:pt x="281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g2a46bc8243f_0_1511"/>
            <p:cNvSpPr/>
            <p:nvPr/>
          </p:nvSpPr>
          <p:spPr>
            <a:xfrm>
              <a:off x="1737312" y="1713240"/>
              <a:ext cx="62094" cy="84862"/>
            </a:xfrm>
            <a:custGeom>
              <a:avLst/>
              <a:gdLst/>
              <a:ahLst/>
              <a:cxnLst/>
              <a:rect l="l" t="t" r="r" b="b"/>
              <a:pathLst>
                <a:path w="1639" h="2240" extrusionOk="0">
                  <a:moveTo>
                    <a:pt x="827" y="1"/>
                  </a:moveTo>
                  <a:cubicBezTo>
                    <a:pt x="746" y="1"/>
                    <a:pt x="661" y="12"/>
                    <a:pt x="573" y="38"/>
                  </a:cubicBezTo>
                  <a:cubicBezTo>
                    <a:pt x="334" y="110"/>
                    <a:pt x="165" y="299"/>
                    <a:pt x="131" y="529"/>
                  </a:cubicBezTo>
                  <a:cubicBezTo>
                    <a:pt x="100" y="744"/>
                    <a:pt x="194" y="950"/>
                    <a:pt x="375" y="1069"/>
                  </a:cubicBezTo>
                  <a:cubicBezTo>
                    <a:pt x="383" y="1074"/>
                    <a:pt x="392" y="1079"/>
                    <a:pt x="402" y="1083"/>
                  </a:cubicBezTo>
                  <a:cubicBezTo>
                    <a:pt x="412" y="1089"/>
                    <a:pt x="669" y="1202"/>
                    <a:pt x="957" y="1309"/>
                  </a:cubicBezTo>
                  <a:cubicBezTo>
                    <a:pt x="1155" y="1382"/>
                    <a:pt x="1256" y="1494"/>
                    <a:pt x="1234" y="1619"/>
                  </a:cubicBezTo>
                  <a:cubicBezTo>
                    <a:pt x="1210" y="1743"/>
                    <a:pt x="1064" y="1873"/>
                    <a:pt x="857" y="1873"/>
                  </a:cubicBezTo>
                  <a:cubicBezTo>
                    <a:pt x="657" y="1873"/>
                    <a:pt x="464" y="1791"/>
                    <a:pt x="341" y="1655"/>
                  </a:cubicBezTo>
                  <a:cubicBezTo>
                    <a:pt x="305" y="1616"/>
                    <a:pt x="255" y="1595"/>
                    <a:pt x="205" y="1595"/>
                  </a:cubicBezTo>
                  <a:cubicBezTo>
                    <a:pt x="161" y="1595"/>
                    <a:pt x="117" y="1611"/>
                    <a:pt x="82" y="1643"/>
                  </a:cubicBezTo>
                  <a:cubicBezTo>
                    <a:pt x="8" y="1710"/>
                    <a:pt x="0" y="1827"/>
                    <a:pt x="69" y="1901"/>
                  </a:cubicBezTo>
                  <a:cubicBezTo>
                    <a:pt x="260" y="2112"/>
                    <a:pt x="555" y="2240"/>
                    <a:pt x="857" y="2240"/>
                  </a:cubicBezTo>
                  <a:cubicBezTo>
                    <a:pt x="1221" y="2240"/>
                    <a:pt x="1538" y="2000"/>
                    <a:pt x="1596" y="1683"/>
                  </a:cubicBezTo>
                  <a:cubicBezTo>
                    <a:pt x="1639" y="1442"/>
                    <a:pt x="1525" y="1126"/>
                    <a:pt x="1083" y="963"/>
                  </a:cubicBezTo>
                  <a:cubicBezTo>
                    <a:pt x="846" y="875"/>
                    <a:pt x="626" y="780"/>
                    <a:pt x="566" y="754"/>
                  </a:cubicBezTo>
                  <a:cubicBezTo>
                    <a:pt x="513" y="713"/>
                    <a:pt x="486" y="650"/>
                    <a:pt x="497" y="582"/>
                  </a:cubicBezTo>
                  <a:cubicBezTo>
                    <a:pt x="509" y="493"/>
                    <a:pt x="578" y="423"/>
                    <a:pt x="680" y="390"/>
                  </a:cubicBezTo>
                  <a:cubicBezTo>
                    <a:pt x="730" y="375"/>
                    <a:pt x="778" y="369"/>
                    <a:pt x="825" y="369"/>
                  </a:cubicBezTo>
                  <a:cubicBezTo>
                    <a:pt x="1053" y="369"/>
                    <a:pt x="1236" y="515"/>
                    <a:pt x="1241" y="519"/>
                  </a:cubicBezTo>
                  <a:cubicBezTo>
                    <a:pt x="1275" y="547"/>
                    <a:pt x="1316" y="561"/>
                    <a:pt x="1358" y="561"/>
                  </a:cubicBezTo>
                  <a:cubicBezTo>
                    <a:pt x="1410" y="561"/>
                    <a:pt x="1462" y="539"/>
                    <a:pt x="1498" y="495"/>
                  </a:cubicBezTo>
                  <a:cubicBezTo>
                    <a:pt x="1564" y="418"/>
                    <a:pt x="1554" y="301"/>
                    <a:pt x="1476" y="236"/>
                  </a:cubicBezTo>
                  <a:cubicBezTo>
                    <a:pt x="1462" y="224"/>
                    <a:pt x="1191" y="1"/>
                    <a:pt x="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g2a46bc8243f_0_1511"/>
            <p:cNvSpPr/>
            <p:nvPr/>
          </p:nvSpPr>
          <p:spPr>
            <a:xfrm>
              <a:off x="1656542" y="1713240"/>
              <a:ext cx="62094" cy="84862"/>
            </a:xfrm>
            <a:custGeom>
              <a:avLst/>
              <a:gdLst/>
              <a:ahLst/>
              <a:cxnLst/>
              <a:rect l="l" t="t" r="r" b="b"/>
              <a:pathLst>
                <a:path w="1639" h="2240" extrusionOk="0">
                  <a:moveTo>
                    <a:pt x="826" y="1"/>
                  </a:moveTo>
                  <a:cubicBezTo>
                    <a:pt x="745" y="1"/>
                    <a:pt x="660" y="12"/>
                    <a:pt x="572" y="38"/>
                  </a:cubicBezTo>
                  <a:cubicBezTo>
                    <a:pt x="332" y="110"/>
                    <a:pt x="163" y="299"/>
                    <a:pt x="131" y="529"/>
                  </a:cubicBezTo>
                  <a:cubicBezTo>
                    <a:pt x="100" y="744"/>
                    <a:pt x="194" y="950"/>
                    <a:pt x="375" y="1069"/>
                  </a:cubicBezTo>
                  <a:cubicBezTo>
                    <a:pt x="382" y="1074"/>
                    <a:pt x="392" y="1079"/>
                    <a:pt x="401" y="1083"/>
                  </a:cubicBezTo>
                  <a:cubicBezTo>
                    <a:pt x="412" y="1089"/>
                    <a:pt x="668" y="1202"/>
                    <a:pt x="956" y="1309"/>
                  </a:cubicBezTo>
                  <a:cubicBezTo>
                    <a:pt x="1153" y="1382"/>
                    <a:pt x="1256" y="1494"/>
                    <a:pt x="1233" y="1619"/>
                  </a:cubicBezTo>
                  <a:cubicBezTo>
                    <a:pt x="1210" y="1743"/>
                    <a:pt x="1063" y="1873"/>
                    <a:pt x="857" y="1873"/>
                  </a:cubicBezTo>
                  <a:cubicBezTo>
                    <a:pt x="656" y="1873"/>
                    <a:pt x="464" y="1791"/>
                    <a:pt x="340" y="1655"/>
                  </a:cubicBezTo>
                  <a:cubicBezTo>
                    <a:pt x="304" y="1616"/>
                    <a:pt x="254" y="1595"/>
                    <a:pt x="204" y="1595"/>
                  </a:cubicBezTo>
                  <a:cubicBezTo>
                    <a:pt x="160" y="1595"/>
                    <a:pt x="116" y="1611"/>
                    <a:pt x="81" y="1643"/>
                  </a:cubicBezTo>
                  <a:cubicBezTo>
                    <a:pt x="6" y="1710"/>
                    <a:pt x="0" y="1827"/>
                    <a:pt x="68" y="1901"/>
                  </a:cubicBezTo>
                  <a:cubicBezTo>
                    <a:pt x="259" y="2112"/>
                    <a:pt x="554" y="2240"/>
                    <a:pt x="856" y="2240"/>
                  </a:cubicBezTo>
                  <a:cubicBezTo>
                    <a:pt x="1220" y="2240"/>
                    <a:pt x="1537" y="2000"/>
                    <a:pt x="1594" y="1683"/>
                  </a:cubicBezTo>
                  <a:cubicBezTo>
                    <a:pt x="1638" y="1442"/>
                    <a:pt x="1525" y="1126"/>
                    <a:pt x="1083" y="963"/>
                  </a:cubicBezTo>
                  <a:cubicBezTo>
                    <a:pt x="844" y="875"/>
                    <a:pt x="624" y="780"/>
                    <a:pt x="566" y="754"/>
                  </a:cubicBezTo>
                  <a:cubicBezTo>
                    <a:pt x="512" y="713"/>
                    <a:pt x="486" y="650"/>
                    <a:pt x="496" y="582"/>
                  </a:cubicBezTo>
                  <a:cubicBezTo>
                    <a:pt x="509" y="493"/>
                    <a:pt x="577" y="423"/>
                    <a:pt x="680" y="390"/>
                  </a:cubicBezTo>
                  <a:cubicBezTo>
                    <a:pt x="729" y="375"/>
                    <a:pt x="778" y="369"/>
                    <a:pt x="825" y="369"/>
                  </a:cubicBezTo>
                  <a:cubicBezTo>
                    <a:pt x="1053" y="369"/>
                    <a:pt x="1236" y="515"/>
                    <a:pt x="1240" y="519"/>
                  </a:cubicBezTo>
                  <a:cubicBezTo>
                    <a:pt x="1274" y="547"/>
                    <a:pt x="1316" y="561"/>
                    <a:pt x="1358" y="561"/>
                  </a:cubicBezTo>
                  <a:cubicBezTo>
                    <a:pt x="1410" y="561"/>
                    <a:pt x="1462" y="539"/>
                    <a:pt x="1498" y="495"/>
                  </a:cubicBezTo>
                  <a:cubicBezTo>
                    <a:pt x="1563" y="418"/>
                    <a:pt x="1552" y="301"/>
                    <a:pt x="1476" y="236"/>
                  </a:cubicBezTo>
                  <a:cubicBezTo>
                    <a:pt x="1461" y="224"/>
                    <a:pt x="1190" y="1"/>
                    <a:pt x="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4" name="Google Shape;1944;g2a46bc8243f_0_1511"/>
          <p:cNvGrpSpPr/>
          <p:nvPr/>
        </p:nvGrpSpPr>
        <p:grpSpPr>
          <a:xfrm>
            <a:off x="1345371" y="2355644"/>
            <a:ext cx="350772" cy="271913"/>
            <a:chOff x="5547407" y="2234234"/>
            <a:chExt cx="490042" cy="379873"/>
          </a:xfrm>
        </p:grpSpPr>
        <p:sp>
          <p:nvSpPr>
            <p:cNvPr id="1945" name="Google Shape;1945;g2a46bc8243f_0_1511"/>
            <p:cNvSpPr/>
            <p:nvPr/>
          </p:nvSpPr>
          <p:spPr>
            <a:xfrm>
              <a:off x="5837379" y="2258860"/>
              <a:ext cx="56828" cy="65503"/>
            </a:xfrm>
            <a:custGeom>
              <a:avLst/>
              <a:gdLst/>
              <a:ahLst/>
              <a:cxnLst/>
              <a:rect l="l" t="t" r="r" b="b"/>
              <a:pathLst>
                <a:path w="1500" h="1729" extrusionOk="0">
                  <a:moveTo>
                    <a:pt x="865" y="1"/>
                  </a:moveTo>
                  <a:cubicBezTo>
                    <a:pt x="388" y="1"/>
                    <a:pt x="1" y="388"/>
                    <a:pt x="1" y="865"/>
                  </a:cubicBezTo>
                  <a:cubicBezTo>
                    <a:pt x="1" y="1341"/>
                    <a:pt x="388" y="1729"/>
                    <a:pt x="865" y="1729"/>
                  </a:cubicBezTo>
                  <a:cubicBezTo>
                    <a:pt x="1083" y="1729"/>
                    <a:pt x="1292" y="1640"/>
                    <a:pt x="1434" y="1471"/>
                  </a:cubicBezTo>
                  <a:cubicBezTo>
                    <a:pt x="1500" y="1393"/>
                    <a:pt x="1489" y="1277"/>
                    <a:pt x="1412" y="1211"/>
                  </a:cubicBezTo>
                  <a:cubicBezTo>
                    <a:pt x="1378" y="1184"/>
                    <a:pt x="1339" y="1171"/>
                    <a:pt x="1299" y="1171"/>
                  </a:cubicBezTo>
                  <a:cubicBezTo>
                    <a:pt x="1246" y="1171"/>
                    <a:pt x="1192" y="1194"/>
                    <a:pt x="1151" y="1233"/>
                  </a:cubicBezTo>
                  <a:cubicBezTo>
                    <a:pt x="1066" y="1313"/>
                    <a:pt x="992" y="1361"/>
                    <a:pt x="866" y="1361"/>
                  </a:cubicBezTo>
                  <a:cubicBezTo>
                    <a:pt x="593" y="1361"/>
                    <a:pt x="370" y="1139"/>
                    <a:pt x="370" y="865"/>
                  </a:cubicBezTo>
                  <a:cubicBezTo>
                    <a:pt x="369" y="591"/>
                    <a:pt x="591" y="369"/>
                    <a:pt x="865" y="369"/>
                  </a:cubicBezTo>
                  <a:cubicBezTo>
                    <a:pt x="965" y="369"/>
                    <a:pt x="1060" y="398"/>
                    <a:pt x="1143" y="454"/>
                  </a:cubicBezTo>
                  <a:cubicBezTo>
                    <a:pt x="1174" y="475"/>
                    <a:pt x="1210" y="486"/>
                    <a:pt x="1246" y="486"/>
                  </a:cubicBezTo>
                  <a:cubicBezTo>
                    <a:pt x="1305" y="486"/>
                    <a:pt x="1362" y="457"/>
                    <a:pt x="1397" y="404"/>
                  </a:cubicBezTo>
                  <a:cubicBezTo>
                    <a:pt x="1454" y="320"/>
                    <a:pt x="1432" y="205"/>
                    <a:pt x="1348" y="149"/>
                  </a:cubicBezTo>
                  <a:cubicBezTo>
                    <a:pt x="1205" y="52"/>
                    <a:pt x="1038" y="1"/>
                    <a:pt x="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2a46bc8243f_0_1511"/>
            <p:cNvSpPr/>
            <p:nvPr/>
          </p:nvSpPr>
          <p:spPr>
            <a:xfrm>
              <a:off x="5899889" y="2258860"/>
              <a:ext cx="49288" cy="65465"/>
            </a:xfrm>
            <a:custGeom>
              <a:avLst/>
              <a:gdLst/>
              <a:ahLst/>
              <a:cxnLst/>
              <a:rect l="l" t="t" r="r" b="b"/>
              <a:pathLst>
                <a:path w="1301" h="1728" extrusionOk="0">
                  <a:moveTo>
                    <a:pt x="657" y="1"/>
                  </a:moveTo>
                  <a:cubicBezTo>
                    <a:pt x="595" y="1"/>
                    <a:pt x="528" y="9"/>
                    <a:pt x="459" y="30"/>
                  </a:cubicBezTo>
                  <a:cubicBezTo>
                    <a:pt x="268" y="88"/>
                    <a:pt x="129" y="240"/>
                    <a:pt x="103" y="428"/>
                  </a:cubicBezTo>
                  <a:cubicBezTo>
                    <a:pt x="79" y="603"/>
                    <a:pt x="154" y="774"/>
                    <a:pt x="302" y="869"/>
                  </a:cubicBezTo>
                  <a:cubicBezTo>
                    <a:pt x="311" y="874"/>
                    <a:pt x="320" y="879"/>
                    <a:pt x="327" y="884"/>
                  </a:cubicBezTo>
                  <a:cubicBezTo>
                    <a:pt x="336" y="888"/>
                    <a:pt x="522" y="969"/>
                    <a:pt x="735" y="1048"/>
                  </a:cubicBezTo>
                  <a:cubicBezTo>
                    <a:pt x="779" y="1064"/>
                    <a:pt x="920" y="1124"/>
                    <a:pt x="903" y="1218"/>
                  </a:cubicBezTo>
                  <a:cubicBezTo>
                    <a:pt x="891" y="1288"/>
                    <a:pt x="804" y="1360"/>
                    <a:pt x="679" y="1360"/>
                  </a:cubicBezTo>
                  <a:cubicBezTo>
                    <a:pt x="548" y="1360"/>
                    <a:pt x="423" y="1308"/>
                    <a:pt x="342" y="1219"/>
                  </a:cubicBezTo>
                  <a:cubicBezTo>
                    <a:pt x="306" y="1178"/>
                    <a:pt x="256" y="1157"/>
                    <a:pt x="205" y="1157"/>
                  </a:cubicBezTo>
                  <a:cubicBezTo>
                    <a:pt x="161" y="1157"/>
                    <a:pt x="117" y="1173"/>
                    <a:pt x="81" y="1205"/>
                  </a:cubicBezTo>
                  <a:cubicBezTo>
                    <a:pt x="6" y="1273"/>
                    <a:pt x="1" y="1390"/>
                    <a:pt x="69" y="1466"/>
                  </a:cubicBezTo>
                  <a:cubicBezTo>
                    <a:pt x="218" y="1632"/>
                    <a:pt x="441" y="1728"/>
                    <a:pt x="678" y="1728"/>
                  </a:cubicBezTo>
                  <a:cubicBezTo>
                    <a:pt x="971" y="1728"/>
                    <a:pt x="1219" y="1540"/>
                    <a:pt x="1265" y="1282"/>
                  </a:cubicBezTo>
                  <a:cubicBezTo>
                    <a:pt x="1300" y="1086"/>
                    <a:pt x="1211" y="831"/>
                    <a:pt x="860" y="701"/>
                  </a:cubicBezTo>
                  <a:cubicBezTo>
                    <a:pt x="695" y="641"/>
                    <a:pt x="542" y="575"/>
                    <a:pt x="493" y="554"/>
                  </a:cubicBezTo>
                  <a:cubicBezTo>
                    <a:pt x="462" y="528"/>
                    <a:pt x="463" y="493"/>
                    <a:pt x="465" y="478"/>
                  </a:cubicBezTo>
                  <a:cubicBezTo>
                    <a:pt x="468" y="457"/>
                    <a:pt x="483" y="405"/>
                    <a:pt x="563" y="382"/>
                  </a:cubicBezTo>
                  <a:cubicBezTo>
                    <a:pt x="594" y="372"/>
                    <a:pt x="625" y="368"/>
                    <a:pt x="655" y="368"/>
                  </a:cubicBezTo>
                  <a:cubicBezTo>
                    <a:pt x="800" y="368"/>
                    <a:pt x="919" y="462"/>
                    <a:pt x="924" y="466"/>
                  </a:cubicBezTo>
                  <a:cubicBezTo>
                    <a:pt x="959" y="494"/>
                    <a:pt x="1000" y="507"/>
                    <a:pt x="1042" y="507"/>
                  </a:cubicBezTo>
                  <a:cubicBezTo>
                    <a:pt x="1094" y="507"/>
                    <a:pt x="1146" y="485"/>
                    <a:pt x="1182" y="442"/>
                  </a:cubicBezTo>
                  <a:cubicBezTo>
                    <a:pt x="1248" y="363"/>
                    <a:pt x="1237" y="248"/>
                    <a:pt x="1160" y="183"/>
                  </a:cubicBezTo>
                  <a:cubicBezTo>
                    <a:pt x="1151" y="174"/>
                    <a:pt x="941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2a46bc8243f_0_1511"/>
            <p:cNvSpPr/>
            <p:nvPr/>
          </p:nvSpPr>
          <p:spPr>
            <a:xfrm>
              <a:off x="5955656" y="2258822"/>
              <a:ext cx="49250" cy="65503"/>
            </a:xfrm>
            <a:custGeom>
              <a:avLst/>
              <a:gdLst/>
              <a:ahLst/>
              <a:cxnLst/>
              <a:rect l="l" t="t" r="r" b="b"/>
              <a:pathLst>
                <a:path w="1300" h="1729" extrusionOk="0">
                  <a:moveTo>
                    <a:pt x="653" y="0"/>
                  </a:moveTo>
                  <a:cubicBezTo>
                    <a:pt x="591" y="0"/>
                    <a:pt x="526" y="9"/>
                    <a:pt x="458" y="29"/>
                  </a:cubicBezTo>
                  <a:cubicBezTo>
                    <a:pt x="264" y="86"/>
                    <a:pt x="128" y="240"/>
                    <a:pt x="102" y="427"/>
                  </a:cubicBezTo>
                  <a:cubicBezTo>
                    <a:pt x="77" y="603"/>
                    <a:pt x="153" y="772"/>
                    <a:pt x="301" y="869"/>
                  </a:cubicBezTo>
                  <a:cubicBezTo>
                    <a:pt x="309" y="874"/>
                    <a:pt x="317" y="879"/>
                    <a:pt x="327" y="882"/>
                  </a:cubicBezTo>
                  <a:cubicBezTo>
                    <a:pt x="335" y="887"/>
                    <a:pt x="522" y="969"/>
                    <a:pt x="734" y="1048"/>
                  </a:cubicBezTo>
                  <a:cubicBezTo>
                    <a:pt x="778" y="1064"/>
                    <a:pt x="920" y="1123"/>
                    <a:pt x="903" y="1217"/>
                  </a:cubicBezTo>
                  <a:cubicBezTo>
                    <a:pt x="891" y="1289"/>
                    <a:pt x="803" y="1361"/>
                    <a:pt x="679" y="1361"/>
                  </a:cubicBezTo>
                  <a:cubicBezTo>
                    <a:pt x="548" y="1361"/>
                    <a:pt x="422" y="1309"/>
                    <a:pt x="341" y="1220"/>
                  </a:cubicBezTo>
                  <a:cubicBezTo>
                    <a:pt x="305" y="1179"/>
                    <a:pt x="255" y="1158"/>
                    <a:pt x="205" y="1158"/>
                  </a:cubicBezTo>
                  <a:cubicBezTo>
                    <a:pt x="161" y="1158"/>
                    <a:pt x="116" y="1174"/>
                    <a:pt x="81" y="1206"/>
                  </a:cubicBezTo>
                  <a:cubicBezTo>
                    <a:pt x="5" y="1274"/>
                    <a:pt x="0" y="1391"/>
                    <a:pt x="68" y="1467"/>
                  </a:cubicBezTo>
                  <a:cubicBezTo>
                    <a:pt x="218" y="1633"/>
                    <a:pt x="441" y="1729"/>
                    <a:pt x="678" y="1729"/>
                  </a:cubicBezTo>
                  <a:cubicBezTo>
                    <a:pt x="971" y="1729"/>
                    <a:pt x="1218" y="1541"/>
                    <a:pt x="1264" y="1283"/>
                  </a:cubicBezTo>
                  <a:cubicBezTo>
                    <a:pt x="1300" y="1088"/>
                    <a:pt x="1211" y="832"/>
                    <a:pt x="860" y="702"/>
                  </a:cubicBezTo>
                  <a:cubicBezTo>
                    <a:pt x="694" y="642"/>
                    <a:pt x="542" y="576"/>
                    <a:pt x="492" y="555"/>
                  </a:cubicBezTo>
                  <a:cubicBezTo>
                    <a:pt x="462" y="529"/>
                    <a:pt x="463" y="494"/>
                    <a:pt x="466" y="479"/>
                  </a:cubicBezTo>
                  <a:cubicBezTo>
                    <a:pt x="468" y="458"/>
                    <a:pt x="484" y="406"/>
                    <a:pt x="564" y="383"/>
                  </a:cubicBezTo>
                  <a:cubicBezTo>
                    <a:pt x="594" y="374"/>
                    <a:pt x="625" y="370"/>
                    <a:pt x="654" y="370"/>
                  </a:cubicBezTo>
                  <a:cubicBezTo>
                    <a:pt x="800" y="370"/>
                    <a:pt x="921" y="463"/>
                    <a:pt x="925" y="467"/>
                  </a:cubicBezTo>
                  <a:cubicBezTo>
                    <a:pt x="959" y="495"/>
                    <a:pt x="1000" y="508"/>
                    <a:pt x="1042" y="508"/>
                  </a:cubicBezTo>
                  <a:cubicBezTo>
                    <a:pt x="1095" y="508"/>
                    <a:pt x="1147" y="486"/>
                    <a:pt x="1184" y="443"/>
                  </a:cubicBezTo>
                  <a:cubicBezTo>
                    <a:pt x="1248" y="366"/>
                    <a:pt x="1238" y="249"/>
                    <a:pt x="1161" y="184"/>
                  </a:cubicBezTo>
                  <a:cubicBezTo>
                    <a:pt x="1150" y="175"/>
                    <a:pt x="938" y="0"/>
                    <a:pt x="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2a46bc8243f_0_1511"/>
            <p:cNvSpPr/>
            <p:nvPr/>
          </p:nvSpPr>
          <p:spPr>
            <a:xfrm>
              <a:off x="5547407" y="2234234"/>
              <a:ext cx="490042" cy="379873"/>
            </a:xfrm>
            <a:custGeom>
              <a:avLst/>
              <a:gdLst/>
              <a:ahLst/>
              <a:cxnLst/>
              <a:rect l="l" t="t" r="r" b="b"/>
              <a:pathLst>
                <a:path w="12935" h="10027" extrusionOk="0">
                  <a:moveTo>
                    <a:pt x="6964" y="2262"/>
                  </a:moveTo>
                  <a:lnTo>
                    <a:pt x="6964" y="2831"/>
                  </a:lnTo>
                  <a:cubicBezTo>
                    <a:pt x="6965" y="2932"/>
                    <a:pt x="7047" y="3016"/>
                    <a:pt x="7148" y="3016"/>
                  </a:cubicBezTo>
                  <a:lnTo>
                    <a:pt x="10929" y="3016"/>
                  </a:lnTo>
                  <a:lnTo>
                    <a:pt x="10929" y="7455"/>
                  </a:lnTo>
                  <a:cubicBezTo>
                    <a:pt x="10929" y="7518"/>
                    <a:pt x="10878" y="7568"/>
                    <a:pt x="10814" y="7568"/>
                  </a:cubicBezTo>
                  <a:lnTo>
                    <a:pt x="3163" y="7568"/>
                  </a:lnTo>
                  <a:lnTo>
                    <a:pt x="3163" y="5923"/>
                  </a:lnTo>
                  <a:cubicBezTo>
                    <a:pt x="3163" y="5828"/>
                    <a:pt x="3094" y="5743"/>
                    <a:pt x="2999" y="5733"/>
                  </a:cubicBezTo>
                  <a:cubicBezTo>
                    <a:pt x="2994" y="5733"/>
                    <a:pt x="2989" y="5733"/>
                    <a:pt x="2983" y="5733"/>
                  </a:cubicBezTo>
                  <a:cubicBezTo>
                    <a:pt x="2883" y="5733"/>
                    <a:pt x="2803" y="5814"/>
                    <a:pt x="2803" y="5917"/>
                  </a:cubicBezTo>
                  <a:lnTo>
                    <a:pt x="2803" y="7600"/>
                  </a:lnTo>
                  <a:lnTo>
                    <a:pt x="2033" y="7600"/>
                  </a:lnTo>
                  <a:cubicBezTo>
                    <a:pt x="1970" y="7600"/>
                    <a:pt x="1919" y="7550"/>
                    <a:pt x="1919" y="7487"/>
                  </a:cubicBezTo>
                  <a:lnTo>
                    <a:pt x="1919" y="2408"/>
                  </a:lnTo>
                  <a:cubicBezTo>
                    <a:pt x="1919" y="2345"/>
                    <a:pt x="1970" y="2294"/>
                    <a:pt x="2033" y="2294"/>
                  </a:cubicBezTo>
                  <a:lnTo>
                    <a:pt x="2803" y="2294"/>
                  </a:lnTo>
                  <a:lnTo>
                    <a:pt x="2803" y="5105"/>
                  </a:lnTo>
                  <a:cubicBezTo>
                    <a:pt x="2803" y="5200"/>
                    <a:pt x="2872" y="5285"/>
                    <a:pt x="2966" y="5295"/>
                  </a:cubicBezTo>
                  <a:cubicBezTo>
                    <a:pt x="2971" y="5295"/>
                    <a:pt x="2977" y="5295"/>
                    <a:pt x="2982" y="5295"/>
                  </a:cubicBezTo>
                  <a:cubicBezTo>
                    <a:pt x="3083" y="5295"/>
                    <a:pt x="3163" y="5214"/>
                    <a:pt x="3163" y="5111"/>
                  </a:cubicBezTo>
                  <a:lnTo>
                    <a:pt x="3163" y="2262"/>
                  </a:lnTo>
                  <a:close/>
                  <a:moveTo>
                    <a:pt x="6964" y="1410"/>
                  </a:moveTo>
                  <a:lnTo>
                    <a:pt x="6964" y="1901"/>
                  </a:lnTo>
                  <a:lnTo>
                    <a:pt x="2041" y="1901"/>
                  </a:lnTo>
                  <a:cubicBezTo>
                    <a:pt x="1774" y="1901"/>
                    <a:pt x="1557" y="2117"/>
                    <a:pt x="1557" y="2384"/>
                  </a:cubicBezTo>
                  <a:lnTo>
                    <a:pt x="1557" y="7479"/>
                  </a:lnTo>
                  <a:cubicBezTo>
                    <a:pt x="1557" y="7746"/>
                    <a:pt x="1774" y="7962"/>
                    <a:pt x="2041" y="7962"/>
                  </a:cubicBezTo>
                  <a:lnTo>
                    <a:pt x="10805" y="7962"/>
                  </a:lnTo>
                  <a:cubicBezTo>
                    <a:pt x="11072" y="7962"/>
                    <a:pt x="11289" y="7746"/>
                    <a:pt x="11289" y="7479"/>
                  </a:cubicBezTo>
                  <a:lnTo>
                    <a:pt x="11289" y="3048"/>
                  </a:lnTo>
                  <a:lnTo>
                    <a:pt x="11714" y="3048"/>
                  </a:lnTo>
                  <a:lnTo>
                    <a:pt x="11714" y="7985"/>
                  </a:lnTo>
                  <a:cubicBezTo>
                    <a:pt x="11714" y="8244"/>
                    <a:pt x="11505" y="8453"/>
                    <a:pt x="11245" y="8453"/>
                  </a:cubicBezTo>
                  <a:lnTo>
                    <a:pt x="1601" y="8453"/>
                  </a:lnTo>
                  <a:cubicBezTo>
                    <a:pt x="1342" y="8453"/>
                    <a:pt x="1132" y="8244"/>
                    <a:pt x="1132" y="7985"/>
                  </a:cubicBezTo>
                  <a:lnTo>
                    <a:pt x="1132" y="1879"/>
                  </a:lnTo>
                  <a:cubicBezTo>
                    <a:pt x="1132" y="1619"/>
                    <a:pt x="1342" y="1410"/>
                    <a:pt x="1601" y="1410"/>
                  </a:cubicBezTo>
                  <a:close/>
                  <a:moveTo>
                    <a:pt x="7553" y="8815"/>
                  </a:moveTo>
                  <a:lnTo>
                    <a:pt x="7553" y="8862"/>
                  </a:lnTo>
                  <a:cubicBezTo>
                    <a:pt x="7553" y="8963"/>
                    <a:pt x="7473" y="9044"/>
                    <a:pt x="7372" y="9044"/>
                  </a:cubicBezTo>
                  <a:lnTo>
                    <a:pt x="5508" y="9044"/>
                  </a:lnTo>
                  <a:cubicBezTo>
                    <a:pt x="5406" y="9044"/>
                    <a:pt x="5326" y="8962"/>
                    <a:pt x="5326" y="8862"/>
                  </a:cubicBezTo>
                  <a:lnTo>
                    <a:pt x="5326" y="8815"/>
                  </a:lnTo>
                  <a:close/>
                  <a:moveTo>
                    <a:pt x="12209" y="8848"/>
                  </a:moveTo>
                  <a:cubicBezTo>
                    <a:pt x="12275" y="8848"/>
                    <a:pt x="12329" y="8901"/>
                    <a:pt x="12329" y="8964"/>
                  </a:cubicBezTo>
                  <a:cubicBezTo>
                    <a:pt x="12331" y="9352"/>
                    <a:pt x="12017" y="9666"/>
                    <a:pt x="11630" y="9666"/>
                  </a:cubicBezTo>
                  <a:lnTo>
                    <a:pt x="1263" y="9666"/>
                  </a:lnTo>
                  <a:cubicBezTo>
                    <a:pt x="877" y="9666"/>
                    <a:pt x="561" y="9350"/>
                    <a:pt x="562" y="8964"/>
                  </a:cubicBezTo>
                  <a:cubicBezTo>
                    <a:pt x="562" y="8899"/>
                    <a:pt x="618" y="8848"/>
                    <a:pt x="683" y="8848"/>
                  </a:cubicBezTo>
                  <a:lnTo>
                    <a:pt x="4966" y="8848"/>
                  </a:lnTo>
                  <a:lnTo>
                    <a:pt x="4966" y="8887"/>
                  </a:lnTo>
                  <a:cubicBezTo>
                    <a:pt x="4966" y="9191"/>
                    <a:pt x="5213" y="9437"/>
                    <a:pt x="5516" y="9437"/>
                  </a:cubicBezTo>
                  <a:lnTo>
                    <a:pt x="7365" y="9437"/>
                  </a:lnTo>
                  <a:cubicBezTo>
                    <a:pt x="7669" y="9437"/>
                    <a:pt x="7915" y="9191"/>
                    <a:pt x="7915" y="8887"/>
                  </a:cubicBezTo>
                  <a:lnTo>
                    <a:pt x="7915" y="8848"/>
                  </a:lnTo>
                  <a:close/>
                  <a:moveTo>
                    <a:pt x="7150" y="0"/>
                  </a:moveTo>
                  <a:cubicBezTo>
                    <a:pt x="7049" y="0"/>
                    <a:pt x="6966" y="83"/>
                    <a:pt x="6966" y="185"/>
                  </a:cubicBezTo>
                  <a:lnTo>
                    <a:pt x="6966" y="1049"/>
                  </a:lnTo>
                  <a:lnTo>
                    <a:pt x="1612" y="1049"/>
                  </a:lnTo>
                  <a:cubicBezTo>
                    <a:pt x="1149" y="1049"/>
                    <a:pt x="774" y="1424"/>
                    <a:pt x="774" y="1886"/>
                  </a:cubicBezTo>
                  <a:lnTo>
                    <a:pt x="774" y="7981"/>
                  </a:lnTo>
                  <a:cubicBezTo>
                    <a:pt x="774" y="8157"/>
                    <a:pt x="827" y="8319"/>
                    <a:pt x="918" y="8453"/>
                  </a:cubicBezTo>
                  <a:lnTo>
                    <a:pt x="468" y="8453"/>
                  </a:lnTo>
                  <a:cubicBezTo>
                    <a:pt x="324" y="8453"/>
                    <a:pt x="194" y="8553"/>
                    <a:pt x="161" y="8694"/>
                  </a:cubicBezTo>
                  <a:cubicBezTo>
                    <a:pt x="1" y="9399"/>
                    <a:pt x="535" y="10027"/>
                    <a:pt x="1214" y="10027"/>
                  </a:cubicBezTo>
                  <a:lnTo>
                    <a:pt x="11724" y="10027"/>
                  </a:lnTo>
                  <a:cubicBezTo>
                    <a:pt x="12402" y="10027"/>
                    <a:pt x="12935" y="9399"/>
                    <a:pt x="12776" y="8694"/>
                  </a:cubicBezTo>
                  <a:cubicBezTo>
                    <a:pt x="12743" y="8552"/>
                    <a:pt x="12615" y="8453"/>
                    <a:pt x="12469" y="8453"/>
                  </a:cubicBezTo>
                  <a:lnTo>
                    <a:pt x="11970" y="8453"/>
                  </a:lnTo>
                  <a:cubicBezTo>
                    <a:pt x="12059" y="8320"/>
                    <a:pt x="12111" y="8158"/>
                    <a:pt x="12111" y="7984"/>
                  </a:cubicBezTo>
                  <a:lnTo>
                    <a:pt x="12111" y="3016"/>
                  </a:lnTo>
                  <a:lnTo>
                    <a:pt x="12547" y="3016"/>
                  </a:lnTo>
                  <a:cubicBezTo>
                    <a:pt x="12649" y="3016"/>
                    <a:pt x="12731" y="2933"/>
                    <a:pt x="12731" y="2830"/>
                  </a:cubicBezTo>
                  <a:lnTo>
                    <a:pt x="12731" y="182"/>
                  </a:lnTo>
                  <a:cubicBezTo>
                    <a:pt x="12731" y="81"/>
                    <a:pt x="12651" y="0"/>
                    <a:pt x="12549" y="0"/>
                  </a:cubicBezTo>
                  <a:lnTo>
                    <a:pt x="10737" y="0"/>
                  </a:lnTo>
                  <a:cubicBezTo>
                    <a:pt x="10642" y="0"/>
                    <a:pt x="10557" y="69"/>
                    <a:pt x="10549" y="164"/>
                  </a:cubicBezTo>
                  <a:cubicBezTo>
                    <a:pt x="10540" y="271"/>
                    <a:pt x="10624" y="360"/>
                    <a:pt x="10729" y="360"/>
                  </a:cubicBezTo>
                  <a:lnTo>
                    <a:pt x="12371" y="360"/>
                  </a:lnTo>
                  <a:lnTo>
                    <a:pt x="12371" y="2654"/>
                  </a:lnTo>
                  <a:lnTo>
                    <a:pt x="7359" y="2654"/>
                  </a:lnTo>
                  <a:lnTo>
                    <a:pt x="7359" y="360"/>
                  </a:lnTo>
                  <a:lnTo>
                    <a:pt x="9769" y="360"/>
                  </a:lnTo>
                  <a:cubicBezTo>
                    <a:pt x="9865" y="360"/>
                    <a:pt x="9950" y="290"/>
                    <a:pt x="9957" y="197"/>
                  </a:cubicBezTo>
                  <a:cubicBezTo>
                    <a:pt x="9966" y="89"/>
                    <a:pt x="9883" y="0"/>
                    <a:pt x="9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2a46bc8243f_0_1511"/>
            <p:cNvSpPr/>
            <p:nvPr/>
          </p:nvSpPr>
          <p:spPr>
            <a:xfrm>
              <a:off x="5847001" y="2368347"/>
              <a:ext cx="35915" cy="13676"/>
            </a:xfrm>
            <a:custGeom>
              <a:avLst/>
              <a:gdLst/>
              <a:ahLst/>
              <a:cxnLst/>
              <a:rect l="l" t="t" r="r" b="b"/>
              <a:pathLst>
                <a:path w="948" h="361" extrusionOk="0">
                  <a:moveTo>
                    <a:pt x="199" y="0"/>
                  </a:moveTo>
                  <a:cubicBezTo>
                    <a:pt x="104" y="0"/>
                    <a:pt x="19" y="69"/>
                    <a:pt x="11" y="164"/>
                  </a:cubicBezTo>
                  <a:cubicBezTo>
                    <a:pt x="0" y="270"/>
                    <a:pt x="85" y="361"/>
                    <a:pt x="190" y="361"/>
                  </a:cubicBezTo>
                  <a:lnTo>
                    <a:pt x="749" y="361"/>
                  </a:lnTo>
                  <a:cubicBezTo>
                    <a:pt x="845" y="361"/>
                    <a:pt x="930" y="291"/>
                    <a:pt x="938" y="197"/>
                  </a:cubicBezTo>
                  <a:cubicBezTo>
                    <a:pt x="947" y="89"/>
                    <a:pt x="863" y="0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2a46bc8243f_0_1511"/>
            <p:cNvSpPr/>
            <p:nvPr/>
          </p:nvSpPr>
          <p:spPr>
            <a:xfrm>
              <a:off x="5847039" y="2426614"/>
              <a:ext cx="35877" cy="13714"/>
            </a:xfrm>
            <a:custGeom>
              <a:avLst/>
              <a:gdLst/>
              <a:ahLst/>
              <a:cxnLst/>
              <a:rect l="l" t="t" r="r" b="b"/>
              <a:pathLst>
                <a:path w="947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48" y="361"/>
                  </a:lnTo>
                  <a:cubicBezTo>
                    <a:pt x="844" y="361"/>
                    <a:pt x="929" y="291"/>
                    <a:pt x="937" y="197"/>
                  </a:cubicBezTo>
                  <a:cubicBezTo>
                    <a:pt x="946" y="91"/>
                    <a:pt x="862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2a46bc8243f_0_1511"/>
            <p:cNvSpPr/>
            <p:nvPr/>
          </p:nvSpPr>
          <p:spPr>
            <a:xfrm>
              <a:off x="5847039" y="2456430"/>
              <a:ext cx="35877" cy="13676"/>
            </a:xfrm>
            <a:custGeom>
              <a:avLst/>
              <a:gdLst/>
              <a:ahLst/>
              <a:cxnLst/>
              <a:rect l="l" t="t" r="r" b="b"/>
              <a:pathLst>
                <a:path w="947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48" y="361"/>
                  </a:lnTo>
                  <a:cubicBezTo>
                    <a:pt x="844" y="361"/>
                    <a:pt x="929" y="292"/>
                    <a:pt x="937" y="197"/>
                  </a:cubicBezTo>
                  <a:cubicBezTo>
                    <a:pt x="946" y="89"/>
                    <a:pt x="862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2a46bc8243f_0_1511"/>
            <p:cNvSpPr/>
            <p:nvPr/>
          </p:nvSpPr>
          <p:spPr>
            <a:xfrm>
              <a:off x="5749258" y="2484995"/>
              <a:ext cx="35877" cy="13676"/>
            </a:xfrm>
            <a:custGeom>
              <a:avLst/>
              <a:gdLst/>
              <a:ahLst/>
              <a:cxnLst/>
              <a:rect l="l" t="t" r="r" b="b"/>
              <a:pathLst>
                <a:path w="947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6" y="361"/>
                    <a:pt x="190" y="361"/>
                  </a:cubicBezTo>
                  <a:lnTo>
                    <a:pt x="749" y="361"/>
                  </a:lnTo>
                  <a:cubicBezTo>
                    <a:pt x="845" y="361"/>
                    <a:pt x="930" y="292"/>
                    <a:pt x="937" y="197"/>
                  </a:cubicBezTo>
                  <a:cubicBezTo>
                    <a:pt x="947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g2a46bc8243f_0_1511"/>
            <p:cNvSpPr/>
            <p:nvPr/>
          </p:nvSpPr>
          <p:spPr>
            <a:xfrm>
              <a:off x="5804153" y="2484995"/>
              <a:ext cx="78308" cy="13676"/>
            </a:xfrm>
            <a:custGeom>
              <a:avLst/>
              <a:gdLst/>
              <a:ahLst/>
              <a:cxnLst/>
              <a:rect l="l" t="t" r="r" b="b"/>
              <a:pathLst>
                <a:path w="2067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868" y="361"/>
                  </a:lnTo>
                  <a:cubicBezTo>
                    <a:pt x="1963" y="361"/>
                    <a:pt x="2048" y="292"/>
                    <a:pt x="2056" y="197"/>
                  </a:cubicBezTo>
                  <a:cubicBezTo>
                    <a:pt x="2067" y="89"/>
                    <a:pt x="1983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g2a46bc8243f_0_1511"/>
            <p:cNvSpPr/>
            <p:nvPr/>
          </p:nvSpPr>
          <p:spPr>
            <a:xfrm>
              <a:off x="5792485" y="2426614"/>
              <a:ext cx="35536" cy="13714"/>
            </a:xfrm>
            <a:custGeom>
              <a:avLst/>
              <a:gdLst/>
              <a:ahLst/>
              <a:cxnLst/>
              <a:rect l="l" t="t" r="r" b="b"/>
              <a:pathLst>
                <a:path w="93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58" y="361"/>
                  </a:lnTo>
                  <a:cubicBezTo>
                    <a:pt x="758" y="361"/>
                    <a:pt x="759" y="361"/>
                    <a:pt x="760" y="361"/>
                  </a:cubicBezTo>
                  <a:cubicBezTo>
                    <a:pt x="859" y="361"/>
                    <a:pt x="938" y="280"/>
                    <a:pt x="938" y="181"/>
                  </a:cubicBezTo>
                  <a:cubicBezTo>
                    <a:pt x="938" y="81"/>
                    <a:pt x="857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2a46bc8243f_0_1511"/>
            <p:cNvSpPr/>
            <p:nvPr/>
          </p:nvSpPr>
          <p:spPr>
            <a:xfrm>
              <a:off x="5703758" y="2426614"/>
              <a:ext cx="74974" cy="13714"/>
            </a:xfrm>
            <a:custGeom>
              <a:avLst/>
              <a:gdLst/>
              <a:ahLst/>
              <a:cxnLst/>
              <a:rect l="l" t="t" r="r" b="b"/>
              <a:pathLst>
                <a:path w="1979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798" y="361"/>
                  </a:lnTo>
                  <a:cubicBezTo>
                    <a:pt x="1798" y="361"/>
                    <a:pt x="1799" y="361"/>
                    <a:pt x="1800" y="361"/>
                  </a:cubicBezTo>
                  <a:cubicBezTo>
                    <a:pt x="1898" y="361"/>
                    <a:pt x="1979" y="280"/>
                    <a:pt x="1979" y="181"/>
                  </a:cubicBezTo>
                  <a:cubicBezTo>
                    <a:pt x="1979" y="81"/>
                    <a:pt x="1897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2a46bc8243f_0_1511"/>
            <p:cNvSpPr/>
            <p:nvPr/>
          </p:nvSpPr>
          <p:spPr>
            <a:xfrm>
              <a:off x="5704630" y="2368347"/>
              <a:ext cx="122747" cy="13676"/>
            </a:xfrm>
            <a:custGeom>
              <a:avLst/>
              <a:gdLst/>
              <a:ahLst/>
              <a:cxnLst/>
              <a:rect l="l" t="t" r="r" b="b"/>
              <a:pathLst>
                <a:path w="3240" h="361" extrusionOk="0">
                  <a:moveTo>
                    <a:pt x="180" y="0"/>
                  </a:moveTo>
                  <a:cubicBezTo>
                    <a:pt x="81" y="0"/>
                    <a:pt x="1" y="80"/>
                    <a:pt x="1" y="179"/>
                  </a:cubicBezTo>
                  <a:cubicBezTo>
                    <a:pt x="1" y="279"/>
                    <a:pt x="82" y="361"/>
                    <a:pt x="182" y="361"/>
                  </a:cubicBezTo>
                  <a:lnTo>
                    <a:pt x="3042" y="361"/>
                  </a:lnTo>
                  <a:cubicBezTo>
                    <a:pt x="3137" y="361"/>
                    <a:pt x="3223" y="291"/>
                    <a:pt x="3231" y="197"/>
                  </a:cubicBezTo>
                  <a:cubicBezTo>
                    <a:pt x="3240" y="89"/>
                    <a:pt x="3156" y="0"/>
                    <a:pt x="3051" y="0"/>
                  </a:cubicBezTo>
                  <a:lnTo>
                    <a:pt x="182" y="0"/>
                  </a:lnTo>
                  <a:cubicBezTo>
                    <a:pt x="181" y="0"/>
                    <a:pt x="180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g2a46bc8243f_0_1511"/>
            <p:cNvSpPr/>
            <p:nvPr/>
          </p:nvSpPr>
          <p:spPr>
            <a:xfrm>
              <a:off x="5702963" y="2398087"/>
              <a:ext cx="180787" cy="13714"/>
            </a:xfrm>
            <a:custGeom>
              <a:avLst/>
              <a:gdLst/>
              <a:ahLst/>
              <a:cxnLst/>
              <a:rect l="l" t="t" r="r" b="b"/>
              <a:pathLst>
                <a:path w="4772" h="362" extrusionOk="0">
                  <a:moveTo>
                    <a:pt x="200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2"/>
                    <a:pt x="85" y="361"/>
                    <a:pt x="193" y="361"/>
                  </a:cubicBezTo>
                  <a:lnTo>
                    <a:pt x="4562" y="361"/>
                  </a:lnTo>
                  <a:cubicBezTo>
                    <a:pt x="4650" y="361"/>
                    <a:pt x="4729" y="303"/>
                    <a:pt x="4748" y="217"/>
                  </a:cubicBezTo>
                  <a:cubicBezTo>
                    <a:pt x="4771" y="101"/>
                    <a:pt x="4681" y="1"/>
                    <a:pt x="4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g2a46bc8243f_0_1511"/>
            <p:cNvSpPr/>
            <p:nvPr/>
          </p:nvSpPr>
          <p:spPr>
            <a:xfrm>
              <a:off x="5898411" y="2368347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69"/>
                    <a:pt x="10" y="164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1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g2a46bc8243f_0_1511"/>
            <p:cNvSpPr/>
            <p:nvPr/>
          </p:nvSpPr>
          <p:spPr>
            <a:xfrm>
              <a:off x="5898411" y="2398087"/>
              <a:ext cx="27618" cy="13714"/>
            </a:xfrm>
            <a:custGeom>
              <a:avLst/>
              <a:gdLst/>
              <a:ahLst/>
              <a:cxnLst/>
              <a:rect l="l" t="t" r="r" b="b"/>
              <a:pathLst>
                <a:path w="729" h="362" extrusionOk="0">
                  <a:moveTo>
                    <a:pt x="199" y="1"/>
                  </a:moveTo>
                  <a:cubicBezTo>
                    <a:pt x="103" y="1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8"/>
                  </a:cubicBezTo>
                  <a:cubicBezTo>
                    <a:pt x="729" y="9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g2a46bc8243f_0_1511"/>
            <p:cNvSpPr/>
            <p:nvPr/>
          </p:nvSpPr>
          <p:spPr>
            <a:xfrm>
              <a:off x="5898411" y="2426652"/>
              <a:ext cx="27618" cy="13714"/>
            </a:xfrm>
            <a:custGeom>
              <a:avLst/>
              <a:gdLst/>
              <a:ahLst/>
              <a:cxnLst/>
              <a:rect l="l" t="t" r="r" b="b"/>
              <a:pathLst>
                <a:path w="729" h="362" extrusionOk="0">
                  <a:moveTo>
                    <a:pt x="199" y="1"/>
                  </a:moveTo>
                  <a:cubicBezTo>
                    <a:pt x="103" y="1"/>
                    <a:pt x="19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8"/>
                  </a:cubicBezTo>
                  <a:cubicBezTo>
                    <a:pt x="729" y="9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g2a46bc8243f_0_1511"/>
            <p:cNvSpPr/>
            <p:nvPr/>
          </p:nvSpPr>
          <p:spPr>
            <a:xfrm>
              <a:off x="5898411" y="2456430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g2a46bc8243f_0_1511"/>
            <p:cNvSpPr/>
            <p:nvPr/>
          </p:nvSpPr>
          <p:spPr>
            <a:xfrm>
              <a:off x="5898411" y="2484995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3" name="Google Shape;1963;g2a46bc8243f_0_1511"/>
          <p:cNvSpPr txBox="1"/>
          <p:nvPr/>
        </p:nvSpPr>
        <p:spPr>
          <a:xfrm>
            <a:off x="734175" y="3601550"/>
            <a:ext cx="1773900" cy="8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If Statements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64" name="Google Shape;1964;g2a46bc8243f_0_1511"/>
          <p:cNvSpPr txBox="1"/>
          <p:nvPr/>
        </p:nvSpPr>
        <p:spPr>
          <a:xfrm>
            <a:off x="2538225" y="3463925"/>
            <a:ext cx="20340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Loop Statements</a:t>
            </a:r>
            <a:endParaRPr sz="20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65" name="Google Shape;1965;g2a46bc8243f_0_1511"/>
          <p:cNvSpPr txBox="1"/>
          <p:nvPr/>
        </p:nvSpPr>
        <p:spPr>
          <a:xfrm>
            <a:off x="734163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6" name="Google Shape;1966;g2a46bc8243f_0_1511"/>
          <p:cNvSpPr txBox="1"/>
          <p:nvPr/>
        </p:nvSpPr>
        <p:spPr>
          <a:xfrm>
            <a:off x="4802450" y="3645375"/>
            <a:ext cx="18645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Range Function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67" name="Google Shape;1967;g2a46bc8243f_0_1511"/>
          <p:cNvSpPr txBox="1"/>
          <p:nvPr/>
        </p:nvSpPr>
        <p:spPr>
          <a:xfrm>
            <a:off x="6547600" y="3464050"/>
            <a:ext cx="2151900" cy="1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Break, Continue </a:t>
            </a:r>
            <a:endParaRPr sz="20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&amp; Pass</a:t>
            </a:r>
            <a:endParaRPr sz="20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Statements</a:t>
            </a:r>
            <a:endParaRPr sz="2000"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68" name="Google Shape;1968;g2a46bc8243f_0_1511"/>
          <p:cNvSpPr txBox="1"/>
          <p:nvPr/>
        </p:nvSpPr>
        <p:spPr>
          <a:xfrm>
            <a:off x="27683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9" name="Google Shape;1969;g2a46bc8243f_0_1511"/>
          <p:cNvSpPr txBox="1"/>
          <p:nvPr/>
        </p:nvSpPr>
        <p:spPr>
          <a:xfrm>
            <a:off x="4802461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0" name="Google Shape;1970;g2a46bc8243f_0_1511"/>
          <p:cNvSpPr txBox="1"/>
          <p:nvPr/>
        </p:nvSpPr>
        <p:spPr>
          <a:xfrm>
            <a:off x="683664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1" name="Google Shape;1971;g2a46bc8243f_0_1511"/>
          <p:cNvSpPr/>
          <p:nvPr/>
        </p:nvSpPr>
        <p:spPr>
          <a:xfrm>
            <a:off x="5224112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2a46bc8243f_0_1511"/>
          <p:cNvSpPr/>
          <p:nvPr/>
        </p:nvSpPr>
        <p:spPr>
          <a:xfrm>
            <a:off x="725829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3" name="Google Shape;1973;g2a46bc8243f_0_1511"/>
          <p:cNvCxnSpPr>
            <a:stCxn id="1965" idx="2"/>
            <a:endCxn id="1932" idx="0"/>
          </p:cNvCxnSpPr>
          <p:nvPr/>
        </p:nvCxnSpPr>
        <p:spPr>
          <a:xfrm rot="-5400000" flipH="1">
            <a:off x="1283313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4" name="Google Shape;1974;g2a46bc8243f_0_1511"/>
          <p:cNvCxnSpPr>
            <a:stCxn id="1932" idx="2"/>
            <a:endCxn id="1963" idx="0"/>
          </p:cNvCxnSpPr>
          <p:nvPr/>
        </p:nvCxnSpPr>
        <p:spPr>
          <a:xfrm rot="-5400000" flipH="1">
            <a:off x="1159250" y="3139450"/>
            <a:ext cx="823500" cy="1005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75" name="Google Shape;1975;g2a46bc8243f_0_1511"/>
          <p:cNvCxnSpPr>
            <a:stCxn id="1931" idx="2"/>
            <a:endCxn id="1964" idx="0"/>
          </p:cNvCxnSpPr>
          <p:nvPr/>
        </p:nvCxnSpPr>
        <p:spPr>
          <a:xfrm rot="-5400000" flipH="1">
            <a:off x="3212165" y="3120700"/>
            <a:ext cx="6861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76" name="Google Shape;1976;g2a46bc8243f_0_1511"/>
          <p:cNvCxnSpPr>
            <a:stCxn id="1971" idx="2"/>
            <a:endCxn id="1966" idx="0"/>
          </p:cNvCxnSpPr>
          <p:nvPr/>
        </p:nvCxnSpPr>
        <p:spPr>
          <a:xfrm rot="-5400000" flipH="1">
            <a:off x="5228162" y="3138850"/>
            <a:ext cx="867300" cy="1455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77" name="Google Shape;1977;g2a46bc8243f_0_1511"/>
          <p:cNvCxnSpPr>
            <a:stCxn id="1972" idx="2"/>
            <a:endCxn id="1967" idx="0"/>
          </p:cNvCxnSpPr>
          <p:nvPr/>
        </p:nvCxnSpPr>
        <p:spPr>
          <a:xfrm rot="-5400000" flipH="1">
            <a:off x="7280495" y="3120700"/>
            <a:ext cx="68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78" name="Google Shape;1978;g2a46bc8243f_0_1511"/>
          <p:cNvCxnSpPr>
            <a:stCxn id="1968" idx="2"/>
            <a:endCxn id="1931" idx="0"/>
          </p:cNvCxnSpPr>
          <p:nvPr/>
        </p:nvCxnSpPr>
        <p:spPr>
          <a:xfrm rot="-5400000" flipH="1">
            <a:off x="33174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9" name="Google Shape;1979;g2a46bc8243f_0_1511"/>
          <p:cNvCxnSpPr>
            <a:stCxn id="1969" idx="2"/>
            <a:endCxn id="1971" idx="0"/>
          </p:cNvCxnSpPr>
          <p:nvPr/>
        </p:nvCxnSpPr>
        <p:spPr>
          <a:xfrm rot="-5400000" flipH="1">
            <a:off x="5351611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0" name="Google Shape;1980;g2a46bc8243f_0_1511"/>
          <p:cNvCxnSpPr>
            <a:stCxn id="1970" idx="2"/>
            <a:endCxn id="1972" idx="0"/>
          </p:cNvCxnSpPr>
          <p:nvPr/>
        </p:nvCxnSpPr>
        <p:spPr>
          <a:xfrm rot="-5400000" flipH="1">
            <a:off x="738579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2a46bc8243f_0_2981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986" name="Google Shape;1986;g2a46bc8243f_0_2981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987" name="Google Shape;1987;g2a46bc8243f_0_298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88" name="Google Shape;1988;g2a46bc8243f_0_2981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989" name="Google Shape;1989;g2a46bc8243f_0_298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g2a46bc8243f_0_298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g2a46bc8243f_0_298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92" name="Google Shape;1992;g2a46bc8243f_0_2981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If Statements</a:t>
            </a:r>
            <a:endParaRPr/>
          </a:p>
        </p:txBody>
      </p:sp>
      <p:grpSp>
        <p:nvGrpSpPr>
          <p:cNvPr id="1993" name="Google Shape;1993;g2a46bc8243f_0_298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994" name="Google Shape;1994;g2a46bc8243f_0_298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g2a46bc8243f_0_298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g2a46bc8243f_0_298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g2a46bc8243f_0_298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2a46bc8243f_0_298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99" name="Google Shape;1999;g2a46bc8243f_0_298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00" name="Google Shape;2000;g2a46bc8243f_0_298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001" name="Google Shape;2001;g2a46bc8243f_0_298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g2a46bc8243f_0_298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g2a46bc8243f_0_298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g2a46bc8243f_0_298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g2a46bc8243f_0_298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g2a46bc8243f_0_298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g2a46bc8243f_0_298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8" name="Google Shape;2008;g2a46bc8243f_0_2981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2009" name="Google Shape;2009;g2a46bc8243f_0_298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g2a46bc8243f_0_298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g2a46bc8243f_0_298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g2a46bc8243f_0_298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g2a46bc8243f_0_298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g2a46bc8243f_0_298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g2a46bc8243f_0_298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6" name="Google Shape;2016;g2a46bc8243f_0_2981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2017" name="Google Shape;2017;g2a46bc8243f_0_298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g2a46bc8243f_0_298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9" name="Google Shape;2019;g2a46bc8243f_0_2981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2020" name="Google Shape;2020;g2a46bc8243f_0_298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g2a46bc8243f_0_298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2" name="Google Shape;2022;g2a46bc8243f_0_298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3" name="Google Shape;2023;g2a46bc8243f_0_2981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024" name="Google Shape;2024;g2a46bc8243f_0_298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25" name="Google Shape;2025;g2a46bc8243f_0_298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6" name="Google Shape;2026;g2a46bc8243f_0_298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7"/>
          <p:cNvSpPr txBox="1">
            <a:spLocks noGrp="1"/>
          </p:cNvSpPr>
          <p:nvPr>
            <p:ph type="subTitle" idx="2"/>
          </p:nvPr>
        </p:nvSpPr>
        <p:spPr>
          <a:xfrm>
            <a:off x="998749" y="379022"/>
            <a:ext cx="4538451" cy="56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Step 2: Select the Windows Installer</a:t>
            </a:r>
            <a:endParaRPr lang="en-US" b="0" i="0" dirty="0">
              <a:solidFill>
                <a:srgbClr val="000000"/>
              </a:solidFill>
              <a:effectLst/>
              <a:latin typeface="Poppins" panose="020B0604020202020204" charset="0"/>
            </a:endParaRPr>
          </a:p>
          <a:p>
            <a:br>
              <a:rPr lang="en-US" dirty="0"/>
            </a:br>
            <a:endParaRPr lang="en-US" b="0" i="0" dirty="0">
              <a:solidFill>
                <a:srgbClr val="000000"/>
              </a:solidFill>
              <a:effectLst/>
              <a:latin typeface="Poppin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B1DCF-A111-4208-892D-DF08E0499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6" t="4938" r="-714"/>
          <a:stretch/>
        </p:blipFill>
        <p:spPr>
          <a:xfrm>
            <a:off x="1828801" y="1189893"/>
            <a:ext cx="6077393" cy="36044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D6948C-D8BA-43A4-B669-246C52228F8B}"/>
              </a:ext>
            </a:extLst>
          </p:cNvPr>
          <p:cNvSpPr/>
          <p:nvPr/>
        </p:nvSpPr>
        <p:spPr>
          <a:xfrm>
            <a:off x="2510970" y="2068286"/>
            <a:ext cx="1465943" cy="24166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95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2a46bc8243f_0_44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is Python If Statement?</a:t>
            </a:r>
            <a:endParaRPr/>
          </a:p>
        </p:txBody>
      </p:sp>
      <p:sp>
        <p:nvSpPr>
          <p:cNvPr id="2032" name="Google Shape;2032;g2a46bc8243f_0_4442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Python if Statement: </a:t>
            </a:r>
            <a:r>
              <a:rPr lang="en"/>
              <a:t>is used to make a decision. It contains a block of code in the body which will run only if the condition is true. If the condition is false then else statement will be executed.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Python if Statement Syntax:</a:t>
            </a:r>
            <a:endParaRPr b="1"/>
          </a:p>
        </p:txBody>
      </p:sp>
      <p:grpSp>
        <p:nvGrpSpPr>
          <p:cNvPr id="2033" name="Google Shape;2033;g2a46bc8243f_0_4442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034" name="Google Shape;2034;g2a46bc8243f_0_4442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035" name="Google Shape;2035;g2a46bc8243f_0_444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g2a46bc8243f_0_444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7" name="Google Shape;2037;g2a46bc8243f_0_444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038" name="Google Shape;2038;g2a46bc8243f_0_444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39" name="Google Shape;2039;g2a46bc8243f_0_444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40" name="Google Shape;2040;g2a46bc8243f_0_444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DB51D7-B055-DBAA-BDBE-93D73D7F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54" y="2046902"/>
            <a:ext cx="3663919" cy="208538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a46bc8243f_0_58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If Statement Flowchart</a:t>
            </a:r>
            <a:endParaRPr/>
          </a:p>
        </p:txBody>
      </p:sp>
      <p:sp>
        <p:nvSpPr>
          <p:cNvPr id="2047" name="Google Shape;2047;g2a46bc8243f_0_5872"/>
          <p:cNvSpPr txBox="1">
            <a:spLocks noGrp="1"/>
          </p:cNvSpPr>
          <p:nvPr>
            <p:ph type="subTitle" idx="2"/>
          </p:nvPr>
        </p:nvSpPr>
        <p:spPr>
          <a:xfrm>
            <a:off x="614600" y="2377050"/>
            <a:ext cx="3105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</a:t>
            </a:r>
            <a:r>
              <a:rPr lang="en" b="1"/>
              <a:t> if…else </a:t>
            </a:r>
            <a:r>
              <a:rPr lang="en"/>
              <a:t>Flowchart</a:t>
            </a:r>
            <a:r>
              <a:rPr lang="en" b="1"/>
              <a:t>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2048" name="Google Shape;2048;g2a46bc8243f_0_5872"/>
          <p:cNvGrpSpPr/>
          <p:nvPr/>
        </p:nvGrpSpPr>
        <p:grpSpPr>
          <a:xfrm>
            <a:off x="-123925" y="4105728"/>
            <a:ext cx="3844121" cy="1167710"/>
            <a:chOff x="-123925" y="4132284"/>
            <a:chExt cx="4558967" cy="1141122"/>
          </a:xfrm>
        </p:grpSpPr>
        <p:grpSp>
          <p:nvGrpSpPr>
            <p:cNvPr id="2049" name="Google Shape;2049;g2a46bc8243f_0_5872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050" name="Google Shape;2050;g2a46bc8243f_0_587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g2a46bc8243f_0_587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2" name="Google Shape;2052;g2a46bc8243f_0_587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053" name="Google Shape;2053;g2a46bc8243f_0_587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54" name="Google Shape;2054;g2a46bc8243f_0_587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55" name="Google Shape;2055;g2a46bc8243f_0_587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056" name="Google Shape;2056;g2a46bc8243f_0_5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167" y="1106350"/>
            <a:ext cx="2903000" cy="3820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2a46bc8243f_3_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Logical Conditions</a:t>
            </a:r>
            <a:endParaRPr/>
          </a:p>
        </p:txBody>
      </p:sp>
      <p:sp>
        <p:nvSpPr>
          <p:cNvPr id="2062" name="Google Shape;2062;g2a46bc8243f_3_1"/>
          <p:cNvSpPr txBox="1">
            <a:spLocks noGrp="1"/>
          </p:cNvSpPr>
          <p:nvPr>
            <p:ph type="subTitle" idx="2"/>
          </p:nvPr>
        </p:nvSpPr>
        <p:spPr>
          <a:xfrm>
            <a:off x="637850" y="1852475"/>
            <a:ext cx="7588500" cy="1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Equals: </a:t>
            </a:r>
            <a:r>
              <a:rPr lang="en" b="1"/>
              <a:t>a == b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Equals: </a:t>
            </a:r>
            <a:r>
              <a:rPr lang="en" b="1"/>
              <a:t>a != b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Less than: </a:t>
            </a:r>
            <a:r>
              <a:rPr lang="en" b="1"/>
              <a:t>a &lt; b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Less than or equal to: </a:t>
            </a:r>
            <a:r>
              <a:rPr lang="en" b="1"/>
              <a:t>a &lt;= b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Greater than: </a:t>
            </a:r>
            <a:r>
              <a:rPr lang="en" b="1"/>
              <a:t>a &gt; b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Greater than or equal to: </a:t>
            </a:r>
            <a:r>
              <a:rPr lang="en" b="1"/>
              <a:t>a &gt;= b</a:t>
            </a:r>
            <a:endParaRPr b="1"/>
          </a:p>
        </p:txBody>
      </p:sp>
      <p:grpSp>
        <p:nvGrpSpPr>
          <p:cNvPr id="2063" name="Google Shape;2063;g2a46bc8243f_3_1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064" name="Google Shape;2064;g2a46bc8243f_3_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065" name="Google Shape;2065;g2a46bc8243f_3_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g2a46bc8243f_3_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7" name="Google Shape;2067;g2a46bc8243f_3_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068" name="Google Shape;2068;g2a46bc8243f_3_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69" name="Google Shape;2069;g2a46bc8243f_3_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70" name="Google Shape;2070;g2a46bc8243f_3_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71" name="Google Shape;2071;g2a46bc8243f_3_1"/>
          <p:cNvSpPr txBox="1">
            <a:spLocks noGrp="1"/>
          </p:cNvSpPr>
          <p:nvPr>
            <p:ph type="subTitle" idx="4294967295"/>
          </p:nvPr>
        </p:nvSpPr>
        <p:spPr>
          <a:xfrm>
            <a:off x="720000" y="1475988"/>
            <a:ext cx="7339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 b="1"/>
              <a:t>•</a:t>
            </a:r>
            <a:r>
              <a:rPr lang="en" sz="1500" b="1"/>
              <a:t> Python supports of using the logical conditions:</a:t>
            </a:r>
            <a:endParaRPr sz="15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a46bc8243f_3_18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Logical Conditions</a:t>
            </a:r>
            <a:endParaRPr/>
          </a:p>
        </p:txBody>
      </p:sp>
      <p:sp>
        <p:nvSpPr>
          <p:cNvPr id="2077" name="Google Shape;2077;g2a46bc8243f_3_18"/>
          <p:cNvSpPr txBox="1">
            <a:spLocks noGrp="1"/>
          </p:cNvSpPr>
          <p:nvPr>
            <p:ph type="subTitle" idx="5"/>
          </p:nvPr>
        </p:nvSpPr>
        <p:spPr>
          <a:xfrm>
            <a:off x="720000" y="1248100"/>
            <a:ext cx="73392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The logical conditions </a:t>
            </a:r>
            <a:r>
              <a:rPr lang="en" sz="1500" b="0"/>
              <a:t>are most commonly used in If Statements and Loops Statements.</a:t>
            </a:r>
            <a:endParaRPr sz="1300" b="0"/>
          </a:p>
        </p:txBody>
      </p:sp>
      <p:pic>
        <p:nvPicPr>
          <p:cNvPr id="2078" name="Google Shape;2078;g2a46bc8243f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00" y="2436150"/>
            <a:ext cx="3076575" cy="1343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2a46bc8243f_3_31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Indentation</a:t>
            </a:r>
            <a:endParaRPr/>
          </a:p>
        </p:txBody>
      </p:sp>
      <p:sp>
        <p:nvSpPr>
          <p:cNvPr id="2084" name="Google Shape;2084;g2a46bc8243f_3_31"/>
          <p:cNvSpPr txBox="1">
            <a:spLocks noGrp="1"/>
          </p:cNvSpPr>
          <p:nvPr>
            <p:ph type="subTitle" idx="5"/>
          </p:nvPr>
        </p:nvSpPr>
        <p:spPr>
          <a:xfrm>
            <a:off x="720000" y="1236925"/>
            <a:ext cx="73392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Python uses an indentation as </a:t>
            </a:r>
            <a:r>
              <a:rPr lang="en" sz="1500" b="0"/>
              <a:t>definition of the scope in the code. It is a whitespace at the beginning of each line of codes.</a:t>
            </a:r>
            <a:endParaRPr sz="1500" b="0"/>
          </a:p>
        </p:txBody>
      </p:sp>
      <p:pic>
        <p:nvPicPr>
          <p:cNvPr id="2085" name="Google Shape;2085;g2a46bc8243f_3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575" y="2268000"/>
            <a:ext cx="3952875" cy="18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2086" name="Google Shape;2086;g2a46bc8243f_3_31"/>
          <p:cNvSpPr/>
          <p:nvPr/>
        </p:nvSpPr>
        <p:spPr>
          <a:xfrm>
            <a:off x="1094875" y="3063300"/>
            <a:ext cx="871200" cy="276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2a46bc8243f_3_43"/>
          <p:cNvSpPr txBox="1">
            <a:spLocks noGrp="1"/>
          </p:cNvSpPr>
          <p:nvPr>
            <p:ph type="title"/>
          </p:nvPr>
        </p:nvSpPr>
        <p:spPr>
          <a:xfrm>
            <a:off x="720000" y="414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Elif</a:t>
            </a:r>
            <a:endParaRPr/>
          </a:p>
        </p:txBody>
      </p:sp>
      <p:sp>
        <p:nvSpPr>
          <p:cNvPr id="2092" name="Google Shape;2092;g2a46bc8243f_3_43"/>
          <p:cNvSpPr txBox="1">
            <a:spLocks noGrp="1"/>
          </p:cNvSpPr>
          <p:nvPr>
            <p:ph type="subTitle" idx="5"/>
          </p:nvPr>
        </p:nvSpPr>
        <p:spPr>
          <a:xfrm>
            <a:off x="720000" y="1236925"/>
            <a:ext cx="73392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800"/>
              <a:t>The elif keyword </a:t>
            </a:r>
            <a:r>
              <a:rPr lang="en" sz="1500" b="0"/>
              <a:t>is used in python to tell if the previous conditions were not true, then try this</a:t>
            </a:r>
            <a:endParaRPr sz="1500"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 b="0"/>
              <a:t>condition.</a:t>
            </a:r>
            <a:endParaRPr sz="1500" b="0"/>
          </a:p>
        </p:txBody>
      </p:sp>
      <p:pic>
        <p:nvPicPr>
          <p:cNvPr id="2093" name="Google Shape;2093;g2a46bc8243f_3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225" y="2402575"/>
            <a:ext cx="3372950" cy="1835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2094" name="Google Shape;2094;g2a46bc8243f_3_43"/>
          <p:cNvSpPr/>
          <p:nvPr/>
        </p:nvSpPr>
        <p:spPr>
          <a:xfrm>
            <a:off x="1895225" y="3408950"/>
            <a:ext cx="446400" cy="283500"/>
          </a:xfrm>
          <a:prstGeom prst="flowChartConnector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a46bc8243f_3_55"/>
          <p:cNvSpPr txBox="1">
            <a:spLocks noGrp="1"/>
          </p:cNvSpPr>
          <p:nvPr>
            <p:ph type="title"/>
          </p:nvPr>
        </p:nvSpPr>
        <p:spPr>
          <a:xfrm>
            <a:off x="720000" y="414550"/>
            <a:ext cx="142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100"/>
              <a:t>Else</a:t>
            </a:r>
            <a:endParaRPr sz="3100"/>
          </a:p>
        </p:txBody>
      </p:sp>
      <p:sp>
        <p:nvSpPr>
          <p:cNvPr id="2100" name="Google Shape;2100;g2a46bc8243f_3_55"/>
          <p:cNvSpPr txBox="1">
            <a:spLocks noGrp="1"/>
          </p:cNvSpPr>
          <p:nvPr>
            <p:ph type="subTitle" idx="5"/>
          </p:nvPr>
        </p:nvSpPr>
        <p:spPr>
          <a:xfrm>
            <a:off x="720000" y="1290600"/>
            <a:ext cx="73392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800"/>
              <a:t>The else keyword </a:t>
            </a:r>
            <a:r>
              <a:rPr lang="en" sz="1500" b="0"/>
              <a:t>is executed if all previous conditions were not true.</a:t>
            </a:r>
            <a:endParaRPr sz="1500" b="0"/>
          </a:p>
        </p:txBody>
      </p:sp>
      <p:pic>
        <p:nvPicPr>
          <p:cNvPr id="2101" name="Google Shape;2101;g2a46bc8243f_3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475" y="2105125"/>
            <a:ext cx="2924175" cy="2143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2102" name="Google Shape;2102;g2a46bc8243f_3_55"/>
          <p:cNvSpPr/>
          <p:nvPr/>
        </p:nvSpPr>
        <p:spPr>
          <a:xfrm>
            <a:off x="2324375" y="3437300"/>
            <a:ext cx="435300" cy="283500"/>
          </a:xfrm>
          <a:prstGeom prst="flowChartConnector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a46bc8243f_3_68"/>
          <p:cNvSpPr txBox="1">
            <a:spLocks noGrp="1"/>
          </p:cNvSpPr>
          <p:nvPr>
            <p:ph type="title"/>
          </p:nvPr>
        </p:nvSpPr>
        <p:spPr>
          <a:xfrm>
            <a:off x="720000" y="414550"/>
            <a:ext cx="611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100"/>
              <a:t>Shorthand If … Else</a:t>
            </a:r>
            <a:endParaRPr sz="3100"/>
          </a:p>
        </p:txBody>
      </p:sp>
      <p:sp>
        <p:nvSpPr>
          <p:cNvPr id="2108" name="Google Shape;2108;g2a46bc8243f_3_68"/>
          <p:cNvSpPr txBox="1">
            <a:spLocks noGrp="1"/>
          </p:cNvSpPr>
          <p:nvPr>
            <p:ph type="subTitle" idx="5"/>
          </p:nvPr>
        </p:nvSpPr>
        <p:spPr>
          <a:xfrm>
            <a:off x="720000" y="1290600"/>
            <a:ext cx="73392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0"/>
              <a:t>You can have multiple else statements on the same line of code.</a:t>
            </a:r>
            <a:endParaRPr sz="1200" b="0"/>
          </a:p>
        </p:txBody>
      </p:sp>
      <p:pic>
        <p:nvPicPr>
          <p:cNvPr id="2109" name="Google Shape;2109;g2a46bc8243f_3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650" y="2312750"/>
            <a:ext cx="5191125" cy="1209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2a46bc8243f_3_78"/>
          <p:cNvSpPr txBox="1">
            <a:spLocks noGrp="1"/>
          </p:cNvSpPr>
          <p:nvPr>
            <p:ph type="title"/>
          </p:nvPr>
        </p:nvSpPr>
        <p:spPr>
          <a:xfrm>
            <a:off x="720000" y="414550"/>
            <a:ext cx="63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100"/>
              <a:t>And &amp; Or keywords</a:t>
            </a:r>
            <a:endParaRPr sz="3100"/>
          </a:p>
        </p:txBody>
      </p:sp>
      <p:sp>
        <p:nvSpPr>
          <p:cNvPr id="2115" name="Google Shape;2115;g2a46bc8243f_3_78"/>
          <p:cNvSpPr txBox="1">
            <a:spLocks noGrp="1"/>
          </p:cNvSpPr>
          <p:nvPr>
            <p:ph type="subTitle" idx="5"/>
          </p:nvPr>
        </p:nvSpPr>
        <p:spPr>
          <a:xfrm>
            <a:off x="720000" y="1290600"/>
            <a:ext cx="73392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800"/>
              <a:t>The and &amp; or keywords </a:t>
            </a:r>
            <a:r>
              <a:rPr lang="en" sz="1500" b="0"/>
              <a:t>are logical operators, used to combine conditional statements.</a:t>
            </a:r>
            <a:endParaRPr sz="1500" b="0"/>
          </a:p>
        </p:txBody>
      </p:sp>
      <p:pic>
        <p:nvPicPr>
          <p:cNvPr id="2116" name="Google Shape;2116;g2a46bc8243f_3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375" y="2087300"/>
            <a:ext cx="458152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g2a46bc8243f_3_78"/>
          <p:cNvSpPr/>
          <p:nvPr/>
        </p:nvSpPr>
        <p:spPr>
          <a:xfrm>
            <a:off x="2519975" y="2702189"/>
            <a:ext cx="348900" cy="194700"/>
          </a:xfrm>
          <a:prstGeom prst="flowChartConnector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8" name="Google Shape;2118;g2a46bc8243f_3_78"/>
          <p:cNvSpPr/>
          <p:nvPr/>
        </p:nvSpPr>
        <p:spPr>
          <a:xfrm>
            <a:off x="2519975" y="4131575"/>
            <a:ext cx="257700" cy="194700"/>
          </a:xfrm>
          <a:prstGeom prst="flowChartConnector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2a46bc8243f_3_93"/>
          <p:cNvSpPr txBox="1">
            <a:spLocks noGrp="1"/>
          </p:cNvSpPr>
          <p:nvPr>
            <p:ph type="title"/>
          </p:nvPr>
        </p:nvSpPr>
        <p:spPr>
          <a:xfrm>
            <a:off x="720000" y="414550"/>
            <a:ext cx="63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100"/>
              <a:t>Nested If</a:t>
            </a:r>
            <a:endParaRPr sz="3100"/>
          </a:p>
        </p:txBody>
      </p:sp>
      <p:sp>
        <p:nvSpPr>
          <p:cNvPr id="2124" name="Google Shape;2124;g2a46bc8243f_3_93"/>
          <p:cNvSpPr txBox="1">
            <a:spLocks noGrp="1"/>
          </p:cNvSpPr>
          <p:nvPr>
            <p:ph type="subTitle" idx="5"/>
          </p:nvPr>
        </p:nvSpPr>
        <p:spPr>
          <a:xfrm>
            <a:off x="720000" y="1290600"/>
            <a:ext cx="73392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800"/>
              <a:t>Nested if: </a:t>
            </a:r>
            <a:r>
              <a:rPr lang="en" sz="1500" b="0"/>
              <a:t>You can have if statements inside if statements.</a:t>
            </a:r>
            <a:endParaRPr sz="1500" b="0"/>
          </a:p>
        </p:txBody>
      </p:sp>
      <p:pic>
        <p:nvPicPr>
          <p:cNvPr id="2125" name="Google Shape;2125;g2a46bc8243f_3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400" y="2220650"/>
            <a:ext cx="3048000" cy="2105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2126" name="Google Shape;2126;g2a46bc8243f_3_93"/>
          <p:cNvSpPr/>
          <p:nvPr/>
        </p:nvSpPr>
        <p:spPr>
          <a:xfrm>
            <a:off x="1679675" y="3047600"/>
            <a:ext cx="1303500" cy="226800"/>
          </a:xfrm>
          <a:prstGeom prst="stripedRightArrow">
            <a:avLst>
              <a:gd name="adj1" fmla="val 50022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7" name="Google Shape;2127;g2a46bc8243f_3_93"/>
          <p:cNvSpPr/>
          <p:nvPr/>
        </p:nvSpPr>
        <p:spPr>
          <a:xfrm>
            <a:off x="1385250" y="2675700"/>
            <a:ext cx="1303500" cy="226800"/>
          </a:xfrm>
          <a:prstGeom prst="stripedRightArrow">
            <a:avLst>
              <a:gd name="adj1" fmla="val 50022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F74FC5-02EB-490D-A166-AF280F562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83" t="24326" r="18968" b="14864"/>
          <a:stretch/>
        </p:blipFill>
        <p:spPr>
          <a:xfrm>
            <a:off x="1618342" y="1148869"/>
            <a:ext cx="5907316" cy="3585990"/>
          </a:xfrm>
          <a:prstGeom prst="rect">
            <a:avLst/>
          </a:prstGeom>
        </p:spPr>
      </p:pic>
      <p:sp>
        <p:nvSpPr>
          <p:cNvPr id="15" name="Google Shape;1740;p7">
            <a:extLst>
              <a:ext uri="{FF2B5EF4-FFF2-40B4-BE49-F238E27FC236}">
                <a16:creationId xmlns:a16="http://schemas.microsoft.com/office/drawing/2014/main" id="{F2194AD5-210E-4140-B3BB-241D2A3B99C1}"/>
              </a:ext>
            </a:extLst>
          </p:cNvPr>
          <p:cNvSpPr txBox="1">
            <a:spLocks/>
          </p:cNvSpPr>
          <p:nvPr/>
        </p:nvSpPr>
        <p:spPr>
          <a:xfrm>
            <a:off x="773777" y="479796"/>
            <a:ext cx="5256909" cy="46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" panose="020B0604020202020204" charset="0"/>
              </a:rPr>
              <a:t>Step 3: </a:t>
            </a:r>
            <a:r>
              <a:rPr lang="en-US" b="1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Launching Anaconda Executable File</a:t>
            </a: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  <a:p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  <a:p>
            <a:br>
              <a:rPr lang="en-US" dirty="0"/>
            </a:b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11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2a46bc8243f_3_108"/>
          <p:cNvSpPr txBox="1">
            <a:spLocks noGrp="1"/>
          </p:cNvSpPr>
          <p:nvPr>
            <p:ph type="title"/>
          </p:nvPr>
        </p:nvSpPr>
        <p:spPr>
          <a:xfrm>
            <a:off x="720000" y="414550"/>
            <a:ext cx="63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100"/>
              <a:t>Pass Statement</a:t>
            </a:r>
            <a:endParaRPr sz="3100"/>
          </a:p>
        </p:txBody>
      </p:sp>
      <p:sp>
        <p:nvSpPr>
          <p:cNvPr id="2133" name="Google Shape;2133;g2a46bc8243f_3_108"/>
          <p:cNvSpPr txBox="1">
            <a:spLocks noGrp="1"/>
          </p:cNvSpPr>
          <p:nvPr>
            <p:ph type="subTitle" idx="5"/>
          </p:nvPr>
        </p:nvSpPr>
        <p:spPr>
          <a:xfrm>
            <a:off x="684450" y="1306050"/>
            <a:ext cx="7775100" cy="909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0"/>
              <a:t>If statements can not be empty, if we have an empty if statement we can put the pass statement </a:t>
            </a:r>
            <a:endParaRPr sz="1500"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/>
              <a:t>to prevent any </a:t>
            </a:r>
            <a:r>
              <a:rPr lang="en" sz="1500" b="0">
                <a:solidFill>
                  <a:srgbClr val="FF0000"/>
                </a:solidFill>
              </a:rPr>
              <a:t>errors</a:t>
            </a:r>
            <a:endParaRPr sz="1500" b="0">
              <a:solidFill>
                <a:srgbClr val="FF0000"/>
              </a:solidFill>
            </a:endParaRPr>
          </a:p>
        </p:txBody>
      </p:sp>
      <p:pic>
        <p:nvPicPr>
          <p:cNvPr id="2134" name="Google Shape;2134;g2a46bc8243f_3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150" y="2757124"/>
            <a:ext cx="2125300" cy="1431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2a46bc8243f_3_12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140" name="Google Shape;2140;g2a46bc8243f_3_127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2141" name="Google Shape;2141;g2a46bc8243f_3_12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42" name="Google Shape;2142;g2a46bc8243f_3_127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2143" name="Google Shape;2143;g2a46bc8243f_3_1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g2a46bc8243f_3_1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g2a46bc8243f_3_1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6" name="Google Shape;2146;g2a46bc8243f_3_12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145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Loop Statements</a:t>
            </a:r>
            <a:endParaRPr/>
          </a:p>
        </p:txBody>
      </p:sp>
      <p:grpSp>
        <p:nvGrpSpPr>
          <p:cNvPr id="2147" name="Google Shape;2147;g2a46bc8243f_3_12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148" name="Google Shape;2148;g2a46bc8243f_3_12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g2a46bc8243f_3_12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g2a46bc8243f_3_12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g2a46bc8243f_3_12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g2a46bc8243f_3_12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3" name="Google Shape;2153;g2a46bc8243f_3_12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54" name="Google Shape;2154;g2a46bc8243f_3_12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155" name="Google Shape;2155;g2a46bc8243f_3_12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g2a46bc8243f_3_12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g2a46bc8243f_3_12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g2a46bc8243f_3_12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g2a46bc8243f_3_12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g2a46bc8243f_3_12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g2a46bc8243f_3_12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2" name="Google Shape;2162;g2a46bc8243f_3_127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2163" name="Google Shape;2163;g2a46bc8243f_3_12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g2a46bc8243f_3_12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g2a46bc8243f_3_12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g2a46bc8243f_3_12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g2a46bc8243f_3_12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g2a46bc8243f_3_12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g2a46bc8243f_3_12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0" name="Google Shape;2170;g2a46bc8243f_3_127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2171" name="Google Shape;2171;g2a46bc8243f_3_12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g2a46bc8243f_3_12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3" name="Google Shape;2173;g2a46bc8243f_3_127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2174" name="Google Shape;2174;g2a46bc8243f_3_12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g2a46bc8243f_3_12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6" name="Google Shape;2176;g2a46bc8243f_3_12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7" name="Google Shape;2177;g2a46bc8243f_3_12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178" name="Google Shape;2178;g2a46bc8243f_3_1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9" name="Google Shape;2179;g2a46bc8243f_3_1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80" name="Google Shape;2180;g2a46bc8243f_3_1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a46bc8243f_3_1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is Loop?</a:t>
            </a:r>
            <a:endParaRPr/>
          </a:p>
        </p:txBody>
      </p:sp>
      <p:sp>
        <p:nvSpPr>
          <p:cNvPr id="2186" name="Google Shape;2186;g2a46bc8243f_3_174"/>
          <p:cNvSpPr txBox="1">
            <a:spLocks noGrp="1"/>
          </p:cNvSpPr>
          <p:nvPr>
            <p:ph type="subTitle" idx="2"/>
          </p:nvPr>
        </p:nvSpPr>
        <p:spPr>
          <a:xfrm>
            <a:off x="588925" y="1350950"/>
            <a:ext cx="77877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Loop: </a:t>
            </a:r>
            <a:r>
              <a:rPr lang="en"/>
              <a:t>can execute a block of code by number of times until the end of condition. Python has just two direct loops commands (while, for loops).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For Loop: </a:t>
            </a:r>
            <a:r>
              <a:rPr lang="en"/>
              <a:t>is used to iterate over elements or items. It is used when you have a block of code which you want to repeat over number of time.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While Loop: </a:t>
            </a:r>
            <a:r>
              <a:rPr lang="en"/>
              <a:t>is used when you want to repeat a lines of codes. Instead of executing the block of code once, it executes the block multiple times until the end of condition.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2187" name="Google Shape;2187;g2a46bc8243f_3_174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188" name="Google Shape;2188;g2a46bc8243f_3_17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189" name="Google Shape;2189;g2a46bc8243f_3_17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g2a46bc8243f_3_17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1" name="Google Shape;2191;g2a46bc8243f_3_17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192" name="Google Shape;2192;g2a46bc8243f_3_17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93" name="Google Shape;2193;g2a46bc8243f_3_17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194" name="Google Shape;2194;g2a46bc8243f_3_17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2a46bc8243f_3_1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For &amp; while loops Flowchart</a:t>
            </a:r>
            <a:endParaRPr/>
          </a:p>
        </p:txBody>
      </p:sp>
      <p:grpSp>
        <p:nvGrpSpPr>
          <p:cNvPr id="2200" name="Google Shape;2200;g2a46bc8243f_3_195"/>
          <p:cNvGrpSpPr/>
          <p:nvPr/>
        </p:nvGrpSpPr>
        <p:grpSpPr>
          <a:xfrm>
            <a:off x="-123925" y="4105728"/>
            <a:ext cx="3844121" cy="1167710"/>
            <a:chOff x="-123925" y="4132284"/>
            <a:chExt cx="4558967" cy="1141122"/>
          </a:xfrm>
        </p:grpSpPr>
        <p:grpSp>
          <p:nvGrpSpPr>
            <p:cNvPr id="2201" name="Google Shape;2201;g2a46bc8243f_3_195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202" name="Google Shape;2202;g2a46bc8243f_3_195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g2a46bc8243f_3_195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4" name="Google Shape;2204;g2a46bc8243f_3_195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205" name="Google Shape;2205;g2a46bc8243f_3_19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6" name="Google Shape;2206;g2a46bc8243f_3_19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07" name="Google Shape;2207;g2a46bc8243f_3_19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208" name="Google Shape;2208;g2a46bc8243f_3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50" y="1137700"/>
            <a:ext cx="6112300" cy="37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2a46bc8243f_3_211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while loop</a:t>
            </a:r>
            <a:endParaRPr/>
          </a:p>
        </p:txBody>
      </p:sp>
      <p:sp>
        <p:nvSpPr>
          <p:cNvPr id="2214" name="Google Shape;2214;g2a46bc8243f_3_211"/>
          <p:cNvSpPr txBox="1">
            <a:spLocks noGrp="1"/>
          </p:cNvSpPr>
          <p:nvPr>
            <p:ph type="subTitle" idx="5"/>
          </p:nvPr>
        </p:nvSpPr>
        <p:spPr>
          <a:xfrm>
            <a:off x="605250" y="1994925"/>
            <a:ext cx="38754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While loop </a:t>
            </a:r>
            <a:r>
              <a:rPr lang="en" sz="1500" b="0"/>
              <a:t>can execute a number of statements while the condition is true.</a:t>
            </a:r>
            <a:endParaRPr sz="1300" b="0"/>
          </a:p>
        </p:txBody>
      </p:sp>
      <p:pic>
        <p:nvPicPr>
          <p:cNvPr id="2215" name="Google Shape;2215;g2a46bc8243f_3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75" y="1453200"/>
            <a:ext cx="2273925" cy="30633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2a46bc8243f_3_224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break statement</a:t>
            </a:r>
            <a:endParaRPr/>
          </a:p>
        </p:txBody>
      </p:sp>
      <p:sp>
        <p:nvSpPr>
          <p:cNvPr id="2221" name="Google Shape;2221;g2a46bc8243f_3_224"/>
          <p:cNvSpPr txBox="1">
            <a:spLocks noGrp="1"/>
          </p:cNvSpPr>
          <p:nvPr>
            <p:ph type="subTitle" idx="5"/>
          </p:nvPr>
        </p:nvSpPr>
        <p:spPr>
          <a:xfrm>
            <a:off x="605250" y="1994925"/>
            <a:ext cx="38754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Break statement </a:t>
            </a:r>
            <a:r>
              <a:rPr lang="en" sz="1500" b="0"/>
              <a:t>can stop the while loop even if the loop condition is true.</a:t>
            </a:r>
            <a:endParaRPr sz="1300" b="0"/>
          </a:p>
        </p:txBody>
      </p:sp>
      <p:pic>
        <p:nvPicPr>
          <p:cNvPr id="2222" name="Google Shape;2222;g2a46bc8243f_3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25" y="1709350"/>
            <a:ext cx="2103300" cy="27330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2223" name="Google Shape;2223;g2a46bc8243f_3_224"/>
          <p:cNvSpPr/>
          <p:nvPr/>
        </p:nvSpPr>
        <p:spPr>
          <a:xfrm>
            <a:off x="5793600" y="2982900"/>
            <a:ext cx="918000" cy="318600"/>
          </a:xfrm>
          <a:prstGeom prst="flowChartConnector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a46bc8243f_3_236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continue statement</a:t>
            </a:r>
            <a:endParaRPr/>
          </a:p>
        </p:txBody>
      </p:sp>
      <p:sp>
        <p:nvSpPr>
          <p:cNvPr id="2229" name="Google Shape;2229;g2a46bc8243f_3_236"/>
          <p:cNvSpPr txBox="1">
            <a:spLocks noGrp="1"/>
          </p:cNvSpPr>
          <p:nvPr>
            <p:ph type="subTitle" idx="5"/>
          </p:nvPr>
        </p:nvSpPr>
        <p:spPr>
          <a:xfrm>
            <a:off x="605250" y="1994925"/>
            <a:ext cx="38754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Continue statement </a:t>
            </a:r>
            <a:r>
              <a:rPr lang="en" sz="1500" b="0"/>
              <a:t>can stop the current iteration and continue to the next.</a:t>
            </a:r>
            <a:endParaRPr sz="1300" b="0"/>
          </a:p>
        </p:txBody>
      </p:sp>
      <p:pic>
        <p:nvPicPr>
          <p:cNvPr id="2230" name="Google Shape;2230;g2a46bc8243f_3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475" y="1592150"/>
            <a:ext cx="1714500" cy="31718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2a46bc8243f_3_247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else statement in while loop</a:t>
            </a:r>
            <a:endParaRPr/>
          </a:p>
        </p:txBody>
      </p:sp>
      <p:sp>
        <p:nvSpPr>
          <p:cNvPr id="2236" name="Google Shape;2236;g2a46bc8243f_3_247"/>
          <p:cNvSpPr txBox="1">
            <a:spLocks noGrp="1"/>
          </p:cNvSpPr>
          <p:nvPr>
            <p:ph type="subTitle" idx="5"/>
          </p:nvPr>
        </p:nvSpPr>
        <p:spPr>
          <a:xfrm>
            <a:off x="598875" y="1370325"/>
            <a:ext cx="73044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600"/>
              <a:t>else statement in while loop</a:t>
            </a:r>
            <a:r>
              <a:rPr lang="en" sz="1800"/>
              <a:t> </a:t>
            </a:r>
            <a:r>
              <a:rPr lang="en" sz="1500" b="0"/>
              <a:t>can run block of code once the condition is no longer is true.</a:t>
            </a:r>
            <a:endParaRPr sz="1300" b="0"/>
          </a:p>
        </p:txBody>
      </p:sp>
      <p:pic>
        <p:nvPicPr>
          <p:cNvPr id="2237" name="Google Shape;2237;g2a46bc8243f_3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725" y="2364050"/>
            <a:ext cx="3438525" cy="2133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2a46bc8243f_3_257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for loop</a:t>
            </a:r>
            <a:endParaRPr/>
          </a:p>
        </p:txBody>
      </p:sp>
      <p:sp>
        <p:nvSpPr>
          <p:cNvPr id="2243" name="Google Shape;2243;g2a46bc8243f_3_257"/>
          <p:cNvSpPr txBox="1">
            <a:spLocks noGrp="1"/>
          </p:cNvSpPr>
          <p:nvPr>
            <p:ph type="subTitle" idx="5"/>
          </p:nvPr>
        </p:nvSpPr>
        <p:spPr>
          <a:xfrm>
            <a:off x="598875" y="1370325"/>
            <a:ext cx="73044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600">
                <a:solidFill>
                  <a:srgbClr val="1D1D1D"/>
                </a:solidFill>
              </a:rPr>
              <a:t>For loop</a:t>
            </a:r>
            <a:r>
              <a:rPr lang="en" sz="1800"/>
              <a:t> </a:t>
            </a:r>
            <a:r>
              <a:rPr lang="en" sz="1500" b="0"/>
              <a:t>is used for iterating over a sequence (list, tuple, dictionary, set, and string).</a:t>
            </a:r>
            <a:endParaRPr sz="1300" b="0"/>
          </a:p>
        </p:txBody>
      </p:sp>
      <p:pic>
        <p:nvPicPr>
          <p:cNvPr id="2244" name="Google Shape;2244;g2a46bc8243f_3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425" y="2441800"/>
            <a:ext cx="3479075" cy="16181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2a46bc8243f_3_271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Looping Through a String</a:t>
            </a:r>
            <a:endParaRPr/>
          </a:p>
        </p:txBody>
      </p:sp>
      <p:sp>
        <p:nvSpPr>
          <p:cNvPr id="2250" name="Google Shape;2250;g2a46bc8243f_3_271"/>
          <p:cNvSpPr txBox="1">
            <a:spLocks noGrp="1"/>
          </p:cNvSpPr>
          <p:nvPr>
            <p:ph type="subTitle" idx="5"/>
          </p:nvPr>
        </p:nvSpPr>
        <p:spPr>
          <a:xfrm>
            <a:off x="598875" y="1370325"/>
            <a:ext cx="73044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 b="0">
                <a:solidFill>
                  <a:srgbClr val="1D1D1D"/>
                </a:solidFill>
              </a:rPr>
              <a:t>Strings are inerrable objects, so we can iterate on this sequence of characters.</a:t>
            </a:r>
            <a:endParaRPr sz="1200" b="0"/>
          </a:p>
        </p:txBody>
      </p:sp>
      <p:pic>
        <p:nvPicPr>
          <p:cNvPr id="2251" name="Google Shape;2251;g2a46bc8243f_3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800" y="2415050"/>
            <a:ext cx="2363975" cy="1842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0;p7">
            <a:extLst>
              <a:ext uri="{FF2B5EF4-FFF2-40B4-BE49-F238E27FC236}">
                <a16:creationId xmlns:a16="http://schemas.microsoft.com/office/drawing/2014/main" id="{7E467A81-8C6C-4157-B3F8-EE5A73FDC9E9}"/>
              </a:ext>
            </a:extLst>
          </p:cNvPr>
          <p:cNvSpPr txBox="1">
            <a:spLocks/>
          </p:cNvSpPr>
          <p:nvPr/>
        </p:nvSpPr>
        <p:spPr>
          <a:xfrm>
            <a:off x="781034" y="501568"/>
            <a:ext cx="5256909" cy="46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" panose="020B0604020202020204" charset="0"/>
              </a:rPr>
              <a:t>Step 4: </a:t>
            </a:r>
            <a:r>
              <a:rPr lang="en-US" b="1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Accept License Agreement</a:t>
            </a: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  <a:p>
            <a:br>
              <a:rPr lang="en-US" dirty="0"/>
            </a:b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5CDFC-1EBF-48A6-B3B8-99BD6324E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19894" r="19048" b="19718"/>
          <a:stretch/>
        </p:blipFill>
        <p:spPr>
          <a:xfrm>
            <a:off x="1894113" y="1168400"/>
            <a:ext cx="5595257" cy="336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57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a46bc8243f_3_283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break Statement</a:t>
            </a:r>
            <a:endParaRPr/>
          </a:p>
        </p:txBody>
      </p:sp>
      <p:sp>
        <p:nvSpPr>
          <p:cNvPr id="2257" name="Google Shape;2257;g2a46bc8243f_3_283"/>
          <p:cNvSpPr txBox="1">
            <a:spLocks noGrp="1"/>
          </p:cNvSpPr>
          <p:nvPr>
            <p:ph type="subTitle" idx="5"/>
          </p:nvPr>
        </p:nvSpPr>
        <p:spPr>
          <a:xfrm>
            <a:off x="598875" y="1332075"/>
            <a:ext cx="730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0">
                <a:solidFill>
                  <a:srgbClr val="1D1D1D"/>
                </a:solidFill>
              </a:rPr>
              <a:t>We can stop the loop before looping through all the elements.</a:t>
            </a:r>
            <a:endParaRPr sz="1200" b="0"/>
          </a:p>
        </p:txBody>
      </p:sp>
      <p:pic>
        <p:nvPicPr>
          <p:cNvPr id="2258" name="Google Shape;2258;g2a46bc8243f_3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50" y="2217375"/>
            <a:ext cx="3314700" cy="18859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2a46bc8243f_3_341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264" name="Google Shape;2264;g2a46bc8243f_3_341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2265" name="Google Shape;2265;g2a46bc8243f_3_34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66" name="Google Shape;2266;g2a46bc8243f_3_341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2267" name="Google Shape;2267;g2a46bc8243f_3_34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g2a46bc8243f_3_34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g2a46bc8243f_3_34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0" name="Google Shape;2270;g2a46bc8243f_3_341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145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Range Function</a:t>
            </a:r>
            <a:endParaRPr/>
          </a:p>
        </p:txBody>
      </p:sp>
      <p:grpSp>
        <p:nvGrpSpPr>
          <p:cNvPr id="2271" name="Google Shape;2271;g2a46bc8243f_3_34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272" name="Google Shape;2272;g2a46bc8243f_3_34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g2a46bc8243f_3_34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g2a46bc8243f_3_34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2a46bc8243f_3_34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g2a46bc8243f_3_34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77" name="Google Shape;2277;g2a46bc8243f_3_34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8" name="Google Shape;2278;g2a46bc8243f_3_34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279" name="Google Shape;2279;g2a46bc8243f_3_34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g2a46bc8243f_3_34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g2a46bc8243f_3_34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g2a46bc8243f_3_34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g2a46bc8243f_3_34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g2a46bc8243f_3_34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g2a46bc8243f_3_34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6" name="Google Shape;2286;g2a46bc8243f_3_341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2287" name="Google Shape;2287;g2a46bc8243f_3_34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g2a46bc8243f_3_34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g2a46bc8243f_3_34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g2a46bc8243f_3_34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g2a46bc8243f_3_34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g2a46bc8243f_3_34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g2a46bc8243f_3_34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4" name="Google Shape;2294;g2a46bc8243f_3_341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2295" name="Google Shape;2295;g2a46bc8243f_3_3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g2a46bc8243f_3_3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7" name="Google Shape;2297;g2a46bc8243f_3_341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2298" name="Google Shape;2298;g2a46bc8243f_3_3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g2a46bc8243f_3_3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0" name="Google Shape;2300;g2a46bc8243f_3_34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1" name="Google Shape;2301;g2a46bc8243f_3_341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302" name="Google Shape;2302;g2a46bc8243f_3_34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3" name="Google Shape;2303;g2a46bc8243f_3_34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04" name="Google Shape;2304;g2a46bc8243f_3_34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2a46bc8243f_3_292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range Function</a:t>
            </a:r>
            <a:endParaRPr/>
          </a:p>
        </p:txBody>
      </p:sp>
      <p:sp>
        <p:nvSpPr>
          <p:cNvPr id="2310" name="Google Shape;2310;g2a46bc8243f_3_292"/>
          <p:cNvSpPr txBox="1">
            <a:spLocks noGrp="1"/>
          </p:cNvSpPr>
          <p:nvPr>
            <p:ph type="subTitle" idx="5"/>
          </p:nvPr>
        </p:nvSpPr>
        <p:spPr>
          <a:xfrm>
            <a:off x="598875" y="1376575"/>
            <a:ext cx="730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>
                <a:solidFill>
                  <a:srgbClr val="1D1D1D"/>
                </a:solidFill>
              </a:rPr>
              <a:t>Range function</a:t>
            </a:r>
            <a:r>
              <a:rPr lang="en" sz="1500" b="0">
                <a:solidFill>
                  <a:srgbClr val="1D1D1D"/>
                </a:solidFill>
              </a:rPr>
              <a:t> is used too loop through a block of codes with a specified number of times.</a:t>
            </a:r>
            <a:endParaRPr sz="1200" b="0"/>
          </a:p>
        </p:txBody>
      </p:sp>
      <p:pic>
        <p:nvPicPr>
          <p:cNvPr id="2311" name="Google Shape;2311;g2a46bc8243f_3_292"/>
          <p:cNvPicPr preferRelativeResize="0"/>
          <p:nvPr/>
        </p:nvPicPr>
        <p:blipFill rotWithShape="1">
          <a:blip r:embed="rId3">
            <a:alphaModFix/>
          </a:blip>
          <a:srcRect l="14398" t="2560" b="-2560"/>
          <a:stretch/>
        </p:blipFill>
        <p:spPr>
          <a:xfrm>
            <a:off x="2249875" y="2167025"/>
            <a:ext cx="4404175" cy="23140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2a46bc8243f_3_304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range Function</a:t>
            </a:r>
            <a:endParaRPr/>
          </a:p>
        </p:txBody>
      </p:sp>
      <p:sp>
        <p:nvSpPr>
          <p:cNvPr id="2317" name="Google Shape;2317;g2a46bc8243f_3_304"/>
          <p:cNvSpPr txBox="1">
            <a:spLocks noGrp="1"/>
          </p:cNvSpPr>
          <p:nvPr>
            <p:ph type="subTitle" idx="5"/>
          </p:nvPr>
        </p:nvSpPr>
        <p:spPr>
          <a:xfrm>
            <a:off x="605250" y="1306575"/>
            <a:ext cx="73044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>
                <a:solidFill>
                  <a:srgbClr val="1D1D1D"/>
                </a:solidFill>
              </a:rPr>
              <a:t>Range function</a:t>
            </a:r>
            <a:r>
              <a:rPr lang="en" sz="1500" b="0">
                <a:solidFill>
                  <a:srgbClr val="1D1D1D"/>
                </a:solidFill>
              </a:rPr>
              <a:t> default increment by 1, we can specify the increment by changing the third parameter.</a:t>
            </a:r>
            <a:endParaRPr sz="1500" b="0">
              <a:solidFill>
                <a:srgbClr val="1D1D1D"/>
              </a:solidFill>
            </a:endParaRPr>
          </a:p>
        </p:txBody>
      </p:sp>
      <p:pic>
        <p:nvPicPr>
          <p:cNvPr id="2318" name="Google Shape;2318;g2a46bc8243f_3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075" y="2453875"/>
            <a:ext cx="3059900" cy="1854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2a46bc8243f_3_316"/>
          <p:cNvSpPr txBox="1">
            <a:spLocks noGrp="1"/>
          </p:cNvSpPr>
          <p:nvPr>
            <p:ph type="title"/>
          </p:nvPr>
        </p:nvSpPr>
        <p:spPr>
          <a:xfrm>
            <a:off x="758250" y="491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Else in For loop</a:t>
            </a:r>
            <a:endParaRPr/>
          </a:p>
        </p:txBody>
      </p:sp>
      <p:sp>
        <p:nvSpPr>
          <p:cNvPr id="2324" name="Google Shape;2324;g2a46bc8243f_3_316"/>
          <p:cNvSpPr txBox="1">
            <a:spLocks noGrp="1"/>
          </p:cNvSpPr>
          <p:nvPr>
            <p:ph type="subTitle" idx="5"/>
          </p:nvPr>
        </p:nvSpPr>
        <p:spPr>
          <a:xfrm>
            <a:off x="688100" y="1915350"/>
            <a:ext cx="37608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>
                <a:solidFill>
                  <a:srgbClr val="1D1D1D"/>
                </a:solidFill>
              </a:rPr>
              <a:t>Else keyword in for loop</a:t>
            </a:r>
            <a:r>
              <a:rPr lang="en" sz="1500" b="0">
                <a:solidFill>
                  <a:srgbClr val="1D1D1D"/>
                </a:solidFill>
              </a:rPr>
              <a:t> specifies a block of codes to be executed when the loop is done.</a:t>
            </a:r>
            <a:endParaRPr sz="1500" b="0">
              <a:solidFill>
                <a:srgbClr val="1D1D1D"/>
              </a:solidFill>
            </a:endParaRPr>
          </a:p>
        </p:txBody>
      </p:sp>
      <p:pic>
        <p:nvPicPr>
          <p:cNvPr id="2325" name="Google Shape;2325;g2a46bc8243f_3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575" y="1414775"/>
            <a:ext cx="2662175" cy="287701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2a46bc8243f_3_326"/>
          <p:cNvSpPr txBox="1">
            <a:spLocks noGrp="1"/>
          </p:cNvSpPr>
          <p:nvPr>
            <p:ph type="title"/>
          </p:nvPr>
        </p:nvSpPr>
        <p:spPr>
          <a:xfrm>
            <a:off x="720000" y="478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Nested Loops</a:t>
            </a:r>
            <a:endParaRPr/>
          </a:p>
        </p:txBody>
      </p:sp>
      <p:sp>
        <p:nvSpPr>
          <p:cNvPr id="2331" name="Google Shape;2331;g2a46bc8243f_3_326"/>
          <p:cNvSpPr txBox="1">
            <a:spLocks noGrp="1"/>
          </p:cNvSpPr>
          <p:nvPr>
            <p:ph type="subTitle" idx="5"/>
          </p:nvPr>
        </p:nvSpPr>
        <p:spPr>
          <a:xfrm>
            <a:off x="547250" y="1886600"/>
            <a:ext cx="34803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>
                <a:solidFill>
                  <a:srgbClr val="1D1D1D"/>
                </a:solidFill>
              </a:rPr>
              <a:t>The inner loop</a:t>
            </a:r>
            <a:r>
              <a:rPr lang="en" sz="1500" b="0">
                <a:solidFill>
                  <a:srgbClr val="1D1D1D"/>
                </a:solidFill>
              </a:rPr>
              <a:t> will be executed one time for each iteration of </a:t>
            </a:r>
            <a:r>
              <a:rPr lang="en" sz="1600">
                <a:solidFill>
                  <a:srgbClr val="1D1D1D"/>
                </a:solidFill>
              </a:rPr>
              <a:t>the outer loop.</a:t>
            </a:r>
            <a:endParaRPr sz="1600">
              <a:solidFill>
                <a:srgbClr val="1D1D1D"/>
              </a:solidFill>
            </a:endParaRPr>
          </a:p>
        </p:txBody>
      </p:sp>
      <p:pic>
        <p:nvPicPr>
          <p:cNvPr id="2332" name="Google Shape;2332;g2a46bc8243f_3_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150" y="1650050"/>
            <a:ext cx="2953099" cy="27674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2a46bc8243f_3_387"/>
          <p:cNvSpPr txBox="1">
            <a:spLocks noGrp="1"/>
          </p:cNvSpPr>
          <p:nvPr>
            <p:ph type="ctrTitle"/>
          </p:nvPr>
        </p:nvSpPr>
        <p:spPr>
          <a:xfrm>
            <a:off x="622175" y="2402899"/>
            <a:ext cx="69747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Data Structure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38" name="Google Shape;2338;g2a46bc8243f_3_387"/>
          <p:cNvGrpSpPr/>
          <p:nvPr/>
        </p:nvGrpSpPr>
        <p:grpSpPr>
          <a:xfrm>
            <a:off x="742625" y="3249909"/>
            <a:ext cx="3936668" cy="134070"/>
            <a:chOff x="1096850" y="3242809"/>
            <a:chExt cx="3936668" cy="134070"/>
          </a:xfrm>
        </p:grpSpPr>
        <p:cxnSp>
          <p:nvCxnSpPr>
            <p:cNvPr id="2339" name="Google Shape;2339;g2a46bc8243f_3_387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40" name="Google Shape;2340;g2a46bc8243f_3_387"/>
            <p:cNvGrpSpPr/>
            <p:nvPr/>
          </p:nvGrpSpPr>
          <p:grpSpPr>
            <a:xfrm>
              <a:off x="4899449" y="3242809"/>
              <a:ext cx="134070" cy="134070"/>
              <a:chOff x="8382514" y="1084976"/>
              <a:chExt cx="265800" cy="265800"/>
            </a:xfrm>
          </p:grpSpPr>
          <p:sp>
            <p:nvSpPr>
              <p:cNvPr id="2341" name="Google Shape;2341;g2a46bc8243f_3_387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g2a46bc8243f_3_387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43" name="Google Shape;2343;g2a46bc8243f_3_387"/>
          <p:cNvGrpSpPr/>
          <p:nvPr/>
        </p:nvGrpSpPr>
        <p:grpSpPr>
          <a:xfrm>
            <a:off x="8017402" y="-313900"/>
            <a:ext cx="134100" cy="1891393"/>
            <a:chOff x="8017402" y="-313900"/>
            <a:chExt cx="134100" cy="1891393"/>
          </a:xfrm>
        </p:grpSpPr>
        <p:sp>
          <p:nvSpPr>
            <p:cNvPr id="2344" name="Google Shape;2344;g2a46bc8243f_3_387"/>
            <p:cNvSpPr/>
            <p:nvPr/>
          </p:nvSpPr>
          <p:spPr>
            <a:xfrm rot="5400000">
              <a:off x="8017402" y="1443393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5" name="Google Shape;2345;g2a46bc8243f_3_387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46" name="Google Shape;2346;g2a46bc8243f_3_387"/>
            <p:cNvSpPr/>
            <p:nvPr/>
          </p:nvSpPr>
          <p:spPr>
            <a:xfrm rot="5400000">
              <a:off x="8047559" y="1473505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7" name="Google Shape;2347;g2a46bc8243f_3_387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2348" name="Google Shape;2348;g2a46bc8243f_3_387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9" name="Google Shape;2349;g2a46bc8243f_3_387"/>
            <p:cNvGrpSpPr/>
            <p:nvPr/>
          </p:nvGrpSpPr>
          <p:grpSpPr>
            <a:xfrm>
              <a:off x="7728425" y="3524083"/>
              <a:ext cx="134004" cy="134004"/>
              <a:chOff x="8356813" y="1074288"/>
              <a:chExt cx="351900" cy="351900"/>
            </a:xfrm>
          </p:grpSpPr>
          <p:sp>
            <p:nvSpPr>
              <p:cNvPr id="2350" name="Google Shape;2350;g2a46bc8243f_3_38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g2a46bc8243f_3_38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2" name="Google Shape;2352;g2a46bc8243f_3_387"/>
            <p:cNvGrpSpPr/>
            <p:nvPr/>
          </p:nvGrpSpPr>
          <p:grpSpPr>
            <a:xfrm>
              <a:off x="7344350" y="3150258"/>
              <a:ext cx="134004" cy="134004"/>
              <a:chOff x="8356813" y="1074288"/>
              <a:chExt cx="351900" cy="351900"/>
            </a:xfrm>
          </p:grpSpPr>
          <p:sp>
            <p:nvSpPr>
              <p:cNvPr id="2353" name="Google Shape;2353;g2a46bc8243f_3_38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g2a46bc8243f_3_38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5" name="Google Shape;2355;g2a46bc8243f_3_387"/>
            <p:cNvGrpSpPr/>
            <p:nvPr/>
          </p:nvGrpSpPr>
          <p:grpSpPr>
            <a:xfrm>
              <a:off x="8337800" y="2464058"/>
              <a:ext cx="134004" cy="134004"/>
              <a:chOff x="8356813" y="1074288"/>
              <a:chExt cx="351900" cy="351900"/>
            </a:xfrm>
          </p:grpSpPr>
          <p:sp>
            <p:nvSpPr>
              <p:cNvPr id="2356" name="Google Shape;2356;g2a46bc8243f_3_38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g2a46bc8243f_3_38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8" name="Google Shape;2358;g2a46bc8243f_3_387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2a46bc8243f_3_1918"/>
          <p:cNvSpPr txBox="1">
            <a:spLocks noGrp="1"/>
          </p:cNvSpPr>
          <p:nvPr>
            <p:ph type="title"/>
          </p:nvPr>
        </p:nvSpPr>
        <p:spPr>
          <a:xfrm>
            <a:off x="688150" y="292050"/>
            <a:ext cx="264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Main topic </a:t>
            </a:r>
            <a:endParaRPr/>
          </a:p>
        </p:txBody>
      </p:sp>
      <p:sp>
        <p:nvSpPr>
          <p:cNvPr id="2364" name="Google Shape;2364;g2a46bc8243f_3_1918"/>
          <p:cNvSpPr txBox="1"/>
          <p:nvPr/>
        </p:nvSpPr>
        <p:spPr>
          <a:xfrm>
            <a:off x="6467875" y="3637127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Dictionary</a:t>
            </a:r>
            <a:endParaRPr sz="25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65" name="Google Shape;2365;g2a46bc8243f_3_1918"/>
          <p:cNvSpPr txBox="1"/>
          <p:nvPr/>
        </p:nvSpPr>
        <p:spPr>
          <a:xfrm>
            <a:off x="720000" y="129369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List</a:t>
            </a:r>
            <a:endParaRPr sz="28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66" name="Google Shape;2366;g2a46bc8243f_3_1918"/>
          <p:cNvSpPr txBox="1"/>
          <p:nvPr/>
        </p:nvSpPr>
        <p:spPr>
          <a:xfrm>
            <a:off x="6359525" y="93675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Tuple</a:t>
            </a:r>
            <a:endParaRPr sz="28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67" name="Google Shape;2367;g2a46bc8243f_3_1918"/>
          <p:cNvSpPr txBox="1"/>
          <p:nvPr/>
        </p:nvSpPr>
        <p:spPr>
          <a:xfrm>
            <a:off x="720000" y="360184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Set</a:t>
            </a:r>
            <a:endParaRPr sz="28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368" name="Google Shape;2368;g2a46bc8243f_3_1918"/>
          <p:cNvGrpSpPr/>
          <p:nvPr/>
        </p:nvGrpSpPr>
        <p:grpSpPr>
          <a:xfrm>
            <a:off x="3772200" y="2131835"/>
            <a:ext cx="1720745" cy="1934615"/>
            <a:chOff x="4085864" y="2304898"/>
            <a:chExt cx="972392" cy="972266"/>
          </a:xfrm>
        </p:grpSpPr>
        <p:sp>
          <p:nvSpPr>
            <p:cNvPr id="2369" name="Google Shape;2369;g2a46bc8243f_3_1918"/>
            <p:cNvSpPr/>
            <p:nvPr/>
          </p:nvSpPr>
          <p:spPr>
            <a:xfrm>
              <a:off x="4085864" y="2304898"/>
              <a:ext cx="972392" cy="972266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g2a46bc8243f_3_1918"/>
            <p:cNvSpPr/>
            <p:nvPr/>
          </p:nvSpPr>
          <p:spPr>
            <a:xfrm>
              <a:off x="4216324" y="2435989"/>
              <a:ext cx="711094" cy="711094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g2a46bc8243f_3_1918"/>
            <p:cNvSpPr/>
            <p:nvPr/>
          </p:nvSpPr>
          <p:spPr>
            <a:xfrm>
              <a:off x="4393593" y="2614898"/>
              <a:ext cx="355673" cy="352267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72" name="Google Shape;2372;g2a46bc8243f_3_1918"/>
          <p:cNvCxnSpPr>
            <a:stCxn id="2365" idx="3"/>
          </p:cNvCxnSpPr>
          <p:nvPr/>
        </p:nvCxnSpPr>
        <p:spPr>
          <a:xfrm>
            <a:off x="2822100" y="1545690"/>
            <a:ext cx="1242900" cy="85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373" name="Google Shape;2373;g2a46bc8243f_3_1918"/>
          <p:cNvCxnSpPr/>
          <p:nvPr/>
        </p:nvCxnSpPr>
        <p:spPr>
          <a:xfrm>
            <a:off x="2900000" y="3888681"/>
            <a:ext cx="1259100" cy="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374" name="Google Shape;2374;g2a46bc8243f_3_1918"/>
          <p:cNvCxnSpPr/>
          <p:nvPr/>
        </p:nvCxnSpPr>
        <p:spPr>
          <a:xfrm rot="5400000">
            <a:off x="5081350" y="1361200"/>
            <a:ext cx="1358700" cy="9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375" name="Google Shape;2375;g2a46bc8243f_3_1918"/>
          <p:cNvCxnSpPr/>
          <p:nvPr/>
        </p:nvCxnSpPr>
        <p:spPr>
          <a:xfrm rot="10800000">
            <a:off x="5009025" y="3393981"/>
            <a:ext cx="1273200" cy="49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2a46bc8243f_3_335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381" name="Google Shape;2381;g2a46bc8243f_3_3358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2382" name="Google Shape;2382;g2a46bc8243f_3_335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83" name="Google Shape;2383;g2a46bc8243f_3_3358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2384" name="Google Shape;2384;g2a46bc8243f_3_335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g2a46bc8243f_3_335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g2a46bc8243f_3_335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87" name="Google Shape;2387;g2a46bc8243f_3_335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List</a:t>
            </a:r>
            <a:endParaRPr/>
          </a:p>
        </p:txBody>
      </p:sp>
      <p:grpSp>
        <p:nvGrpSpPr>
          <p:cNvPr id="2388" name="Google Shape;2388;g2a46bc8243f_3_335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389" name="Google Shape;2389;g2a46bc8243f_3_335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g2a46bc8243f_3_335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g2a46bc8243f_3_335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g2a46bc8243f_3_335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g2a46bc8243f_3_335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94" name="Google Shape;2394;g2a46bc8243f_3_335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95" name="Google Shape;2395;g2a46bc8243f_3_335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396" name="Google Shape;2396;g2a46bc8243f_3_335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g2a46bc8243f_3_335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g2a46bc8243f_3_335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g2a46bc8243f_3_335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g2a46bc8243f_3_335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g2a46bc8243f_3_335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g2a46bc8243f_3_335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3" name="Google Shape;2403;g2a46bc8243f_3_3358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2404" name="Google Shape;2404;g2a46bc8243f_3_335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g2a46bc8243f_3_335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g2a46bc8243f_3_335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g2a46bc8243f_3_335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g2a46bc8243f_3_335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g2a46bc8243f_3_335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g2a46bc8243f_3_335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1" name="Google Shape;2411;g2a46bc8243f_3_3358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2412" name="Google Shape;2412;g2a46bc8243f_3_335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g2a46bc8243f_3_335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4" name="Google Shape;2414;g2a46bc8243f_3_3358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2415" name="Google Shape;2415;g2a46bc8243f_3_335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g2a46bc8243f_3_335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7" name="Google Shape;2417;g2a46bc8243f_3_335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8" name="Google Shape;2418;g2a46bc8243f_3_335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419" name="Google Shape;2419;g2a46bc8243f_3_335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0" name="Google Shape;2420;g2a46bc8243f_3_335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21" name="Google Shape;2421;g2a46bc8243f_3_335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2a46bc8243f_3_340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Lists</a:t>
            </a:r>
            <a:endParaRPr/>
          </a:p>
        </p:txBody>
      </p:sp>
      <p:sp>
        <p:nvSpPr>
          <p:cNvPr id="2427" name="Google Shape;2427;g2a46bc8243f_3_3404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Lists </a:t>
            </a:r>
            <a:r>
              <a:rPr lang="en" sz="1500"/>
              <a:t>are Python’s most flexible ordered collection object type. Unlike strings, lists can contain any sort of object: numbers, strings, and even other lists.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Lists </a:t>
            </a:r>
            <a:r>
              <a:rPr lang="en" sz="1500"/>
              <a:t>are created using square brackets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r>
              <a:rPr lang="en" sz="1700" b="1">
                <a:solidFill>
                  <a:schemeClr val="lt2"/>
                </a:solidFill>
              </a:rPr>
              <a:t>List =[item 1 , item 2 , item 3 ,…]</a:t>
            </a:r>
            <a:endParaRPr sz="1700" b="1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428" name="Google Shape;2428;g2a46bc8243f_3_3404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429" name="Google Shape;2429;g2a46bc8243f_3_340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430" name="Google Shape;2430;g2a46bc8243f_3_340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g2a46bc8243f_3_340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2" name="Google Shape;2432;g2a46bc8243f_3_340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433" name="Google Shape;2433;g2a46bc8243f_3_340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4" name="Google Shape;2434;g2a46bc8243f_3_340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35" name="Google Shape;2435;g2a46bc8243f_3_340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0;p7">
            <a:extLst>
              <a:ext uri="{FF2B5EF4-FFF2-40B4-BE49-F238E27FC236}">
                <a16:creationId xmlns:a16="http://schemas.microsoft.com/office/drawing/2014/main" id="{7E467A81-8C6C-4157-B3F8-EE5A73FDC9E9}"/>
              </a:ext>
            </a:extLst>
          </p:cNvPr>
          <p:cNvSpPr txBox="1">
            <a:spLocks/>
          </p:cNvSpPr>
          <p:nvPr/>
        </p:nvSpPr>
        <p:spPr>
          <a:xfrm>
            <a:off x="853605" y="509648"/>
            <a:ext cx="5256909" cy="46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" panose="020B0604020202020204" charset="0"/>
              </a:rPr>
              <a:t>Step 5: </a:t>
            </a:r>
            <a:r>
              <a:rPr lang="en-US" b="1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Select Installation Type</a:t>
            </a: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  <a:p>
            <a:br>
              <a:rPr lang="en-US" dirty="0"/>
            </a:b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9337-CBD2-4378-BD3E-34B9BE344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5" t="28975" r="19286" b="10125"/>
          <a:stretch/>
        </p:blipFill>
        <p:spPr>
          <a:xfrm>
            <a:off x="1826203" y="1270001"/>
            <a:ext cx="5554312" cy="337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6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2a46bc8243f_3_34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Lists</a:t>
            </a:r>
            <a:endParaRPr/>
          </a:p>
        </p:txBody>
      </p:sp>
      <p:sp>
        <p:nvSpPr>
          <p:cNvPr id="2441" name="Google Shape;2441;g2a46bc8243f_3_3424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Lists: </a:t>
            </a:r>
            <a:r>
              <a:rPr lang="en" sz="1500"/>
              <a:t>are used to store multiple items in a single variable (mutable).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List Items: </a:t>
            </a:r>
            <a:r>
              <a:rPr lang="en" sz="1500"/>
              <a:t>ordered, changeable, and allow duplicate values.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442" name="Google Shape;2442;g2a46bc8243f_3_3424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443" name="Google Shape;2443;g2a46bc8243f_3_342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444" name="Google Shape;2444;g2a46bc8243f_3_342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g2a46bc8243f_3_342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6" name="Google Shape;2446;g2a46bc8243f_3_342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447" name="Google Shape;2447;g2a46bc8243f_3_34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48" name="Google Shape;2448;g2a46bc8243f_3_34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49" name="Google Shape;2449;g2a46bc8243f_3_34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450" name="Google Shape;2450;g2a46bc8243f_3_3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00" y="1898775"/>
            <a:ext cx="4034500" cy="423199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451" name="Google Shape;2451;g2a46bc8243f_3_3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8800" y="3160688"/>
            <a:ext cx="4034500" cy="4339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2a46bc8243f_3_34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Lists</a:t>
            </a:r>
            <a:endParaRPr/>
          </a:p>
        </p:txBody>
      </p:sp>
      <p:sp>
        <p:nvSpPr>
          <p:cNvPr id="2457" name="Google Shape;2457;g2a46bc8243f_3_3444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List Length: </a:t>
            </a:r>
            <a:r>
              <a:rPr lang="en" sz="1500"/>
              <a:t>To determine how many items a list has, use the len() function.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458" name="Google Shape;2458;g2a46bc8243f_3_3444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459" name="Google Shape;2459;g2a46bc8243f_3_344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460" name="Google Shape;2460;g2a46bc8243f_3_344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g2a46bc8243f_3_344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2" name="Google Shape;2462;g2a46bc8243f_3_344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463" name="Google Shape;2463;g2a46bc8243f_3_34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64" name="Google Shape;2464;g2a46bc8243f_3_34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65" name="Google Shape;2465;g2a46bc8243f_3_34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466" name="Google Shape;2466;g2a46bc8243f_3_3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600" y="2033633"/>
            <a:ext cx="3517350" cy="194961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2a46bc8243f_3_34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Lists</a:t>
            </a:r>
            <a:endParaRPr/>
          </a:p>
        </p:txBody>
      </p:sp>
      <p:sp>
        <p:nvSpPr>
          <p:cNvPr id="2472" name="Google Shape;2472;g2a46bc8243f_3_3462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List Data Types:  </a:t>
            </a:r>
            <a:r>
              <a:rPr lang="en" sz="1500"/>
              <a:t>items can be of any data type, and a list can contain different data types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473" name="Google Shape;2473;g2a46bc8243f_3_3462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474" name="Google Shape;2474;g2a46bc8243f_3_3462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475" name="Google Shape;2475;g2a46bc8243f_3_346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g2a46bc8243f_3_346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7" name="Google Shape;2477;g2a46bc8243f_3_346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478" name="Google Shape;2478;g2a46bc8243f_3_34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79" name="Google Shape;2479;g2a46bc8243f_3_34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80" name="Google Shape;2480;g2a46bc8243f_3_34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481" name="Google Shape;2481;g2a46bc8243f_3_3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475" y="2300425"/>
            <a:ext cx="4116675" cy="18318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2a46bc8243f_3_34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List items</a:t>
            </a:r>
            <a:endParaRPr/>
          </a:p>
        </p:txBody>
      </p:sp>
      <p:sp>
        <p:nvSpPr>
          <p:cNvPr id="2487" name="Google Shape;2487;g2a46bc8243f_3_3479"/>
          <p:cNvSpPr txBox="1">
            <a:spLocks noGrp="1"/>
          </p:cNvSpPr>
          <p:nvPr>
            <p:ph type="subTitle" idx="2"/>
          </p:nvPr>
        </p:nvSpPr>
        <p:spPr>
          <a:xfrm>
            <a:off x="508825" y="1395575"/>
            <a:ext cx="3697800" cy="2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Index number: </a:t>
            </a:r>
            <a:r>
              <a:rPr lang="en" sz="1500"/>
              <a:t>List items are indexed, the first item in the list has the index [0], the second item has index [1]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List items can be accessed by referring to the index number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488" name="Google Shape;2488;g2a46bc8243f_3_3479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489" name="Google Shape;2489;g2a46bc8243f_3_347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490" name="Google Shape;2490;g2a46bc8243f_3_347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g2a46bc8243f_3_347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2" name="Google Shape;2492;g2a46bc8243f_3_347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493" name="Google Shape;2493;g2a46bc8243f_3_347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94" name="Google Shape;2494;g2a46bc8243f_3_347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95" name="Google Shape;2495;g2a46bc8243f_3_347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496" name="Google Shape;2496;g2a46bc8243f_3_3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75" y="1603550"/>
            <a:ext cx="4419600" cy="1676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2a46bc8243f_3_35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List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2502" name="Google Shape;2502;g2a46bc8243f_3_3513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Negative Indexing:  </a:t>
            </a:r>
            <a:r>
              <a:rPr lang="en" sz="1500"/>
              <a:t>means start from the end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503" name="Google Shape;2503;g2a46bc8243f_3_3513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504" name="Google Shape;2504;g2a46bc8243f_3_351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505" name="Google Shape;2505;g2a46bc8243f_3_351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g2a46bc8243f_3_351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7" name="Google Shape;2507;g2a46bc8243f_3_351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508" name="Google Shape;2508;g2a46bc8243f_3_35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09" name="Google Shape;2509;g2a46bc8243f_3_35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10" name="Google Shape;2510;g2a46bc8243f_3_35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511" name="Google Shape;2511;g2a46bc8243f_3_3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475" y="2014050"/>
            <a:ext cx="4602925" cy="17718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2a46bc8243f_3_35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List items</a:t>
            </a:r>
            <a:endParaRPr/>
          </a:p>
        </p:txBody>
      </p:sp>
      <p:sp>
        <p:nvSpPr>
          <p:cNvPr id="2517" name="Google Shape;2517;g2a46bc8243f_3_3544"/>
          <p:cNvSpPr txBox="1">
            <a:spLocks noGrp="1"/>
          </p:cNvSpPr>
          <p:nvPr>
            <p:ph type="subTitle" idx="2"/>
          </p:nvPr>
        </p:nvSpPr>
        <p:spPr>
          <a:xfrm>
            <a:off x="678150" y="1248975"/>
            <a:ext cx="77877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Range of Indexes: </a:t>
            </a:r>
            <a:r>
              <a:rPr lang="en" sz="1500">
                <a:solidFill>
                  <a:srgbClr val="1D1D1D"/>
                </a:solidFill>
              </a:rPr>
              <a:t>You can specify a range of indexes by specifying the start and end points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Check if an Item Exists or not in the list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518" name="Google Shape;2518;g2a46bc8243f_3_354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519" name="Google Shape;2519;g2a46bc8243f_3_354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520" name="Google Shape;2520;g2a46bc8243f_3_354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g2a46bc8243f_3_354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22" name="Google Shape;2522;g2a46bc8243f_3_354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523" name="Google Shape;2523;g2a46bc8243f_3_35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24" name="Google Shape;2524;g2a46bc8243f_3_35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25" name="Google Shape;2525;g2a46bc8243f_3_35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526" name="Google Shape;2526;g2a46bc8243f_3_3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604" y="1930600"/>
            <a:ext cx="4396888" cy="7596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527" name="Google Shape;2527;g2a46bc8243f_3_3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50" y="3248300"/>
            <a:ext cx="3495675" cy="13430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2a46bc8243f_3_3583"/>
          <p:cNvSpPr txBox="1">
            <a:spLocks noGrp="1"/>
          </p:cNvSpPr>
          <p:nvPr>
            <p:ph type="title"/>
          </p:nvPr>
        </p:nvSpPr>
        <p:spPr>
          <a:xfrm>
            <a:off x="101975" y="272925"/>
            <a:ext cx="45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List items</a:t>
            </a:r>
            <a:endParaRPr/>
          </a:p>
        </p:txBody>
      </p:sp>
      <p:grpSp>
        <p:nvGrpSpPr>
          <p:cNvPr id="2533" name="Google Shape;2533;g2a46bc8243f_3_3583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534" name="Google Shape;2534;g2a46bc8243f_3_358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535" name="Google Shape;2535;g2a46bc8243f_3_358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g2a46bc8243f_3_358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37" name="Google Shape;2537;g2a46bc8243f_3_358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538" name="Google Shape;2538;g2a46bc8243f_3_358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39" name="Google Shape;2539;g2a46bc8243f_3_358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40" name="Google Shape;2540;g2a46bc8243f_3_358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541" name="Google Shape;2541;g2a46bc8243f_3_3583"/>
          <p:cNvPicPr preferRelativeResize="0"/>
          <p:nvPr/>
        </p:nvPicPr>
        <p:blipFill rotWithShape="1">
          <a:blip r:embed="rId3">
            <a:alphaModFix/>
          </a:blip>
          <a:srcRect l="931" t="589" b="16312"/>
          <a:stretch/>
        </p:blipFill>
        <p:spPr>
          <a:xfrm>
            <a:off x="1797350" y="1315350"/>
            <a:ext cx="5003300" cy="236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2a46bc8243f_3_3498"/>
          <p:cNvSpPr txBox="1">
            <a:spLocks noGrp="1"/>
          </p:cNvSpPr>
          <p:nvPr>
            <p:ph type="title"/>
          </p:nvPr>
        </p:nvSpPr>
        <p:spPr>
          <a:xfrm>
            <a:off x="89225" y="272950"/>
            <a:ext cx="45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List items</a:t>
            </a:r>
            <a:endParaRPr/>
          </a:p>
        </p:txBody>
      </p:sp>
      <p:grpSp>
        <p:nvGrpSpPr>
          <p:cNvPr id="2547" name="Google Shape;2547;g2a46bc8243f_3_3498"/>
          <p:cNvGrpSpPr/>
          <p:nvPr/>
        </p:nvGrpSpPr>
        <p:grpSpPr>
          <a:xfrm>
            <a:off x="-111175" y="4125909"/>
            <a:ext cx="4558967" cy="1141122"/>
            <a:chOff x="-123925" y="4132284"/>
            <a:chExt cx="4558967" cy="1141122"/>
          </a:xfrm>
        </p:grpSpPr>
        <p:grpSp>
          <p:nvGrpSpPr>
            <p:cNvPr id="2548" name="Google Shape;2548;g2a46bc8243f_3_3498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549" name="Google Shape;2549;g2a46bc8243f_3_349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g2a46bc8243f_3_349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1" name="Google Shape;2551;g2a46bc8243f_3_349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552" name="Google Shape;2552;g2a46bc8243f_3_349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53" name="Google Shape;2553;g2a46bc8243f_3_349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54" name="Google Shape;2554;g2a46bc8243f_3_349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555" name="Google Shape;2555;g2a46bc8243f_3_3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200" y="924175"/>
            <a:ext cx="4040875" cy="34608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2a46bc8243f_3_35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Change List items</a:t>
            </a:r>
            <a:endParaRPr/>
          </a:p>
        </p:txBody>
      </p:sp>
      <p:sp>
        <p:nvSpPr>
          <p:cNvPr id="2561" name="Google Shape;2561;g2a46bc8243f_3_3567"/>
          <p:cNvSpPr txBox="1">
            <a:spLocks noGrp="1"/>
          </p:cNvSpPr>
          <p:nvPr>
            <p:ph type="subTitle" idx="2"/>
          </p:nvPr>
        </p:nvSpPr>
        <p:spPr>
          <a:xfrm>
            <a:off x="690900" y="1331275"/>
            <a:ext cx="2578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Change Item Value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562" name="Google Shape;2562;g2a46bc8243f_3_3567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563" name="Google Shape;2563;g2a46bc8243f_3_3567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564" name="Google Shape;2564;g2a46bc8243f_3_356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g2a46bc8243f_3_356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6" name="Google Shape;2566;g2a46bc8243f_3_356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567" name="Google Shape;2567;g2a46bc8243f_3_356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68" name="Google Shape;2568;g2a46bc8243f_3_356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69" name="Google Shape;2569;g2a46bc8243f_3_356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70" name="Google Shape;2570;g2a46bc8243f_3_3567"/>
          <p:cNvSpPr txBox="1">
            <a:spLocks noGrp="1"/>
          </p:cNvSpPr>
          <p:nvPr>
            <p:ph type="subTitle" idx="2"/>
          </p:nvPr>
        </p:nvSpPr>
        <p:spPr>
          <a:xfrm>
            <a:off x="4712075" y="1331275"/>
            <a:ext cx="38397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Change a Range of Item Values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571" name="Google Shape;2571;g2a46bc8243f_3_3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67" y="1888113"/>
            <a:ext cx="3114675" cy="18859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572" name="Google Shape;2572;g2a46bc8243f_3_35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867" y="1973850"/>
            <a:ext cx="3390900" cy="171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2a46bc8243f_154_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Change List items</a:t>
            </a:r>
            <a:endParaRPr/>
          </a:p>
        </p:txBody>
      </p:sp>
      <p:sp>
        <p:nvSpPr>
          <p:cNvPr id="2578" name="Google Shape;2578;g2a46bc8243f_154_1"/>
          <p:cNvSpPr txBox="1">
            <a:spLocks noGrp="1"/>
          </p:cNvSpPr>
          <p:nvPr>
            <p:ph type="subTitle" idx="2"/>
          </p:nvPr>
        </p:nvSpPr>
        <p:spPr>
          <a:xfrm>
            <a:off x="720000" y="2230825"/>
            <a:ext cx="2451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 Insert Items</a:t>
            </a:r>
            <a:endParaRPr sz="15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D1D1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579" name="Google Shape;2579;g2a46bc8243f_154_1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580" name="Google Shape;2580;g2a46bc8243f_154_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581" name="Google Shape;2581;g2a46bc8243f_154_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g2a46bc8243f_154_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3" name="Google Shape;2583;g2a46bc8243f_154_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584" name="Google Shape;2584;g2a46bc8243f_154_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85" name="Google Shape;2585;g2a46bc8243f_154_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86" name="Google Shape;2586;g2a46bc8243f_154_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587" name="Google Shape;2587;g2a46bc8243f_15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350" y="1971675"/>
            <a:ext cx="3174050" cy="1393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0;p7">
            <a:extLst>
              <a:ext uri="{FF2B5EF4-FFF2-40B4-BE49-F238E27FC236}">
                <a16:creationId xmlns:a16="http://schemas.microsoft.com/office/drawing/2014/main" id="{7E467A81-8C6C-4157-B3F8-EE5A73FDC9E9}"/>
              </a:ext>
            </a:extLst>
          </p:cNvPr>
          <p:cNvSpPr txBox="1">
            <a:spLocks/>
          </p:cNvSpPr>
          <p:nvPr/>
        </p:nvSpPr>
        <p:spPr>
          <a:xfrm>
            <a:off x="853605" y="509648"/>
            <a:ext cx="5256909" cy="46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" panose="020B0604020202020204" charset="0"/>
              </a:rPr>
              <a:t>Step 6: </a:t>
            </a:r>
            <a:r>
              <a:rPr lang="en-US" b="1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Choose Installation Location</a:t>
            </a:r>
            <a:br>
              <a:rPr lang="en-US" dirty="0"/>
            </a:b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C6557-3811-42DC-87C6-77DD33119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5" t="31182" r="19127" b="7584"/>
          <a:stretch/>
        </p:blipFill>
        <p:spPr>
          <a:xfrm>
            <a:off x="1672296" y="1248228"/>
            <a:ext cx="5679189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681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2a46bc8243f_154_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Add List items</a:t>
            </a:r>
            <a:endParaRPr/>
          </a:p>
        </p:txBody>
      </p:sp>
      <p:sp>
        <p:nvSpPr>
          <p:cNvPr id="2593" name="Google Shape;2593;g2a46bc8243f_154_19"/>
          <p:cNvSpPr txBox="1">
            <a:spLocks noGrp="1"/>
          </p:cNvSpPr>
          <p:nvPr>
            <p:ph type="subTitle" idx="2"/>
          </p:nvPr>
        </p:nvSpPr>
        <p:spPr>
          <a:xfrm>
            <a:off x="690900" y="1331275"/>
            <a:ext cx="2578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Append Items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594" name="Google Shape;2594;g2a46bc8243f_154_19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595" name="Google Shape;2595;g2a46bc8243f_154_19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596" name="Google Shape;2596;g2a46bc8243f_154_1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g2a46bc8243f_154_1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8" name="Google Shape;2598;g2a46bc8243f_154_1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599" name="Google Shape;2599;g2a46bc8243f_154_1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00" name="Google Shape;2600;g2a46bc8243f_154_1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01" name="Google Shape;2601;g2a46bc8243f_154_1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02" name="Google Shape;2602;g2a46bc8243f_154_19"/>
          <p:cNvSpPr txBox="1">
            <a:spLocks noGrp="1"/>
          </p:cNvSpPr>
          <p:nvPr>
            <p:ph type="subTitle" idx="2"/>
          </p:nvPr>
        </p:nvSpPr>
        <p:spPr>
          <a:xfrm>
            <a:off x="4712075" y="1331275"/>
            <a:ext cx="38397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Extend List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603" name="Google Shape;2603;g2a46bc8243f_15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50" y="1974850"/>
            <a:ext cx="2638425" cy="1590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604" name="Google Shape;2604;g2a46bc8243f_154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067" y="1974838"/>
            <a:ext cx="2638425" cy="1590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2a46bc8243f_154_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Remove List items</a:t>
            </a:r>
            <a:endParaRPr/>
          </a:p>
        </p:txBody>
      </p:sp>
      <p:sp>
        <p:nvSpPr>
          <p:cNvPr id="2610" name="Google Shape;2610;g2a46bc8243f_154_40"/>
          <p:cNvSpPr txBox="1">
            <a:spLocks noGrp="1"/>
          </p:cNvSpPr>
          <p:nvPr>
            <p:ph type="subTitle" idx="2"/>
          </p:nvPr>
        </p:nvSpPr>
        <p:spPr>
          <a:xfrm>
            <a:off x="491400" y="1331275"/>
            <a:ext cx="3286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Specific Item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611" name="Google Shape;2611;g2a46bc8243f_154_4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612" name="Google Shape;2612;g2a46bc8243f_154_4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613" name="Google Shape;2613;g2a46bc8243f_154_4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g2a46bc8243f_154_4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5" name="Google Shape;2615;g2a46bc8243f_154_4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616" name="Google Shape;2616;g2a46bc8243f_154_4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17" name="Google Shape;2617;g2a46bc8243f_154_4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18" name="Google Shape;2618;g2a46bc8243f_154_4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19" name="Google Shape;2619;g2a46bc8243f_154_40"/>
          <p:cNvSpPr txBox="1">
            <a:spLocks noGrp="1"/>
          </p:cNvSpPr>
          <p:nvPr>
            <p:ph type="subTitle" idx="2"/>
          </p:nvPr>
        </p:nvSpPr>
        <p:spPr>
          <a:xfrm>
            <a:off x="4495350" y="1331275"/>
            <a:ext cx="4567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Specified Index using pop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620" name="Google Shape;2620;g2a46bc8243f_154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42" y="2158025"/>
            <a:ext cx="3162300" cy="1524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621" name="Google Shape;2621;g2a46bc8243f_154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101" y="2158013"/>
            <a:ext cx="3162300" cy="15335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2a46bc8243f_154_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Remove List items</a:t>
            </a:r>
            <a:endParaRPr/>
          </a:p>
        </p:txBody>
      </p:sp>
      <p:sp>
        <p:nvSpPr>
          <p:cNvPr id="2627" name="Google Shape;2627;g2a46bc8243f_154_61"/>
          <p:cNvSpPr txBox="1">
            <a:spLocks noGrp="1"/>
          </p:cNvSpPr>
          <p:nvPr>
            <p:ph type="subTitle" idx="2"/>
          </p:nvPr>
        </p:nvSpPr>
        <p:spPr>
          <a:xfrm>
            <a:off x="491400" y="1331275"/>
            <a:ext cx="3951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Remove Specified Index using del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628" name="Google Shape;2628;g2a46bc8243f_154_61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629" name="Google Shape;2629;g2a46bc8243f_154_6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630" name="Google Shape;2630;g2a46bc8243f_154_6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g2a46bc8243f_154_6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2" name="Google Shape;2632;g2a46bc8243f_154_6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633" name="Google Shape;2633;g2a46bc8243f_154_6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34" name="Google Shape;2634;g2a46bc8243f_154_6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35" name="Google Shape;2635;g2a46bc8243f_154_6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6" name="Google Shape;2636;g2a46bc8243f_154_61"/>
          <p:cNvSpPr txBox="1">
            <a:spLocks noGrp="1"/>
          </p:cNvSpPr>
          <p:nvPr>
            <p:ph type="subTitle" idx="2"/>
          </p:nvPr>
        </p:nvSpPr>
        <p:spPr>
          <a:xfrm>
            <a:off x="4495350" y="1331275"/>
            <a:ext cx="4567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Specified Index using clear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637" name="Google Shape;2637;g2a46bc8243f_154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00" y="1947050"/>
            <a:ext cx="2838775" cy="22804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638" name="Google Shape;2638;g2a46bc8243f_154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502" y="2169588"/>
            <a:ext cx="2424500" cy="18353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2a46bc8243f_154_83"/>
          <p:cNvSpPr txBox="1">
            <a:spLocks noGrp="1"/>
          </p:cNvSpPr>
          <p:nvPr>
            <p:ph type="title"/>
          </p:nvPr>
        </p:nvSpPr>
        <p:spPr>
          <a:xfrm>
            <a:off x="720000" y="3175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Loop inside Lists</a:t>
            </a:r>
            <a:endParaRPr/>
          </a:p>
        </p:txBody>
      </p:sp>
      <p:sp>
        <p:nvSpPr>
          <p:cNvPr id="2644" name="Google Shape;2644;g2a46bc8243f_154_83"/>
          <p:cNvSpPr txBox="1">
            <a:spLocks noGrp="1"/>
          </p:cNvSpPr>
          <p:nvPr>
            <p:ph type="subTitle" idx="2"/>
          </p:nvPr>
        </p:nvSpPr>
        <p:spPr>
          <a:xfrm>
            <a:off x="720000" y="1127325"/>
            <a:ext cx="3951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Loop in the list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645" name="Google Shape;2645;g2a46bc8243f_154_8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646" name="Google Shape;2646;g2a46bc8243f_154_8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647" name="Google Shape;2647;g2a46bc8243f_154_8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g2a46bc8243f_154_8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9" name="Google Shape;2649;g2a46bc8243f_154_8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650" name="Google Shape;2650;g2a46bc8243f_154_8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51" name="Google Shape;2651;g2a46bc8243f_154_8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52" name="Google Shape;2652;g2a46bc8243f_154_8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53" name="Google Shape;2653;g2a46bc8243f_154_83"/>
          <p:cNvSpPr txBox="1">
            <a:spLocks noGrp="1"/>
          </p:cNvSpPr>
          <p:nvPr>
            <p:ph type="subTitle" idx="2"/>
          </p:nvPr>
        </p:nvSpPr>
        <p:spPr>
          <a:xfrm>
            <a:off x="720000" y="2938563"/>
            <a:ext cx="4567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Loop Through the Index Numbers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654" name="Google Shape;2654;g2a46bc8243f_154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267" y="1452200"/>
            <a:ext cx="2381250" cy="13239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655" name="Google Shape;2655;g2a46bc8243f_154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767" y="3534775"/>
            <a:ext cx="2724150" cy="13430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2a46bc8243f_154_104"/>
          <p:cNvSpPr txBox="1">
            <a:spLocks noGrp="1"/>
          </p:cNvSpPr>
          <p:nvPr>
            <p:ph type="title"/>
          </p:nvPr>
        </p:nvSpPr>
        <p:spPr>
          <a:xfrm>
            <a:off x="720000" y="3175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Loop inside Lists</a:t>
            </a:r>
            <a:endParaRPr/>
          </a:p>
        </p:txBody>
      </p:sp>
      <p:sp>
        <p:nvSpPr>
          <p:cNvPr id="2661" name="Google Shape;2661;g2a46bc8243f_154_104"/>
          <p:cNvSpPr txBox="1">
            <a:spLocks noGrp="1"/>
          </p:cNvSpPr>
          <p:nvPr>
            <p:ph type="subTitle" idx="2"/>
          </p:nvPr>
        </p:nvSpPr>
        <p:spPr>
          <a:xfrm>
            <a:off x="402250" y="1176375"/>
            <a:ext cx="3951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Using a While Loop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662" name="Google Shape;2662;g2a46bc8243f_154_10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663" name="Google Shape;2663;g2a46bc8243f_154_10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664" name="Google Shape;2664;g2a46bc8243f_154_10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g2a46bc8243f_154_10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6" name="Google Shape;2666;g2a46bc8243f_154_10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667" name="Google Shape;2667;g2a46bc8243f_154_10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68" name="Google Shape;2668;g2a46bc8243f_154_10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69" name="Google Shape;2669;g2a46bc8243f_154_10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70" name="Google Shape;2670;g2a46bc8243f_154_104"/>
          <p:cNvSpPr txBox="1">
            <a:spLocks noGrp="1"/>
          </p:cNvSpPr>
          <p:nvPr>
            <p:ph type="subTitle" idx="2"/>
          </p:nvPr>
        </p:nvSpPr>
        <p:spPr>
          <a:xfrm>
            <a:off x="4421725" y="1102963"/>
            <a:ext cx="4567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Looping Using List Comprehension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671" name="Google Shape;2671;g2a46bc8243f_154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49" y="1896300"/>
            <a:ext cx="3264724" cy="1809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672" name="Google Shape;2672;g2a46bc8243f_154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401" y="1896300"/>
            <a:ext cx="2842451" cy="1809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2a46bc8243f_154_1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2678" name="Google Shape;2678;g2a46bc8243f_154_141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17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List comprehension: </a:t>
            </a:r>
            <a:r>
              <a:rPr lang="en" sz="1500">
                <a:solidFill>
                  <a:srgbClr val="1D1D1D"/>
                </a:solidFill>
              </a:rPr>
              <a:t>allows the creation of a new list based on the values of an existing list using shorter syntax.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Syntax of list comprehension:</a:t>
            </a:r>
            <a:endParaRPr sz="15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List_syn : [expression for item in iterable if condition == True]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679" name="Google Shape;2679;g2a46bc8243f_154_141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680" name="Google Shape;2680;g2a46bc8243f_154_14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681" name="Google Shape;2681;g2a46bc8243f_154_14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g2a46bc8243f_154_14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3" name="Google Shape;2683;g2a46bc8243f_154_14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684" name="Google Shape;2684;g2a46bc8243f_154_14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85" name="Google Shape;2685;g2a46bc8243f_154_14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86" name="Google Shape;2686;g2a46bc8243f_154_14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687" name="Google Shape;2687;g2a46bc8243f_154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067" y="3385301"/>
            <a:ext cx="3448050" cy="990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688" name="Google Shape;2688;g2a46bc8243f_154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50" y="3379925"/>
            <a:ext cx="3448050" cy="100135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2a46bc8243f_154_18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Sort Lists</a:t>
            </a:r>
            <a:endParaRPr/>
          </a:p>
        </p:txBody>
      </p:sp>
      <p:sp>
        <p:nvSpPr>
          <p:cNvPr id="2694" name="Google Shape;2694;g2a46bc8243f_154_183"/>
          <p:cNvSpPr txBox="1">
            <a:spLocks noGrp="1"/>
          </p:cNvSpPr>
          <p:nvPr>
            <p:ph type="subTitle" idx="2"/>
          </p:nvPr>
        </p:nvSpPr>
        <p:spPr>
          <a:xfrm>
            <a:off x="690900" y="1331275"/>
            <a:ext cx="2578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Alphabetically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695" name="Google Shape;2695;g2a46bc8243f_154_18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696" name="Google Shape;2696;g2a46bc8243f_154_18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697" name="Google Shape;2697;g2a46bc8243f_154_18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g2a46bc8243f_154_18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9" name="Google Shape;2699;g2a46bc8243f_154_18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700" name="Google Shape;2700;g2a46bc8243f_154_18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01" name="Google Shape;2701;g2a46bc8243f_154_18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702" name="Google Shape;2702;g2a46bc8243f_154_18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3" name="Google Shape;2703;g2a46bc8243f_154_183"/>
          <p:cNvSpPr txBox="1">
            <a:spLocks noGrp="1"/>
          </p:cNvSpPr>
          <p:nvPr>
            <p:ph type="subTitle" idx="2"/>
          </p:nvPr>
        </p:nvSpPr>
        <p:spPr>
          <a:xfrm>
            <a:off x="4986125" y="1331275"/>
            <a:ext cx="38397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Reverse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704" name="Google Shape;2704;g2a46bc8243f_154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0" y="2027625"/>
            <a:ext cx="3162300" cy="14837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705" name="Google Shape;2705;g2a46bc8243f_154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875" y="2027625"/>
            <a:ext cx="3162300" cy="14837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2a46bc8243f_154_205"/>
          <p:cNvSpPr txBox="1">
            <a:spLocks noGrp="1"/>
          </p:cNvSpPr>
          <p:nvPr>
            <p:ph type="title"/>
          </p:nvPr>
        </p:nvSpPr>
        <p:spPr>
          <a:xfrm>
            <a:off x="720000" y="311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Copy Lists</a:t>
            </a:r>
            <a:endParaRPr/>
          </a:p>
        </p:txBody>
      </p:sp>
      <p:sp>
        <p:nvSpPr>
          <p:cNvPr id="2711" name="Google Shape;2711;g2a46bc8243f_154_205"/>
          <p:cNvSpPr txBox="1">
            <a:spLocks noGrp="1"/>
          </p:cNvSpPr>
          <p:nvPr>
            <p:ph type="subTitle" idx="2"/>
          </p:nvPr>
        </p:nvSpPr>
        <p:spPr>
          <a:xfrm>
            <a:off x="678150" y="1066638"/>
            <a:ext cx="7787700" cy="21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are many ways to make a copy of the list, one way is to use the built-in List method copy()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Making a copy of a list using the built_in list() method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712" name="Google Shape;2712;g2a46bc8243f_154_205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713" name="Google Shape;2713;g2a46bc8243f_154_205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714" name="Google Shape;2714;g2a46bc8243f_154_205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g2a46bc8243f_154_205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16" name="Google Shape;2716;g2a46bc8243f_154_205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717" name="Google Shape;2717;g2a46bc8243f_154_20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18" name="Google Shape;2718;g2a46bc8243f_154_20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719" name="Google Shape;2719;g2a46bc8243f_154_20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20" name="Google Shape;2720;g2a46bc8243f_154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942" y="1514975"/>
            <a:ext cx="4152900" cy="12001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721" name="Google Shape;2721;g2a46bc8243f_154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188" y="3346213"/>
            <a:ext cx="4105275" cy="11906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2a46bc8243f_154_228"/>
          <p:cNvSpPr txBox="1">
            <a:spLocks noGrp="1"/>
          </p:cNvSpPr>
          <p:nvPr>
            <p:ph type="title"/>
          </p:nvPr>
        </p:nvSpPr>
        <p:spPr>
          <a:xfrm>
            <a:off x="720000" y="177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List Methods</a:t>
            </a:r>
            <a:endParaRPr/>
          </a:p>
        </p:txBody>
      </p:sp>
      <p:grpSp>
        <p:nvGrpSpPr>
          <p:cNvPr id="2727" name="Google Shape;2727;g2a46bc8243f_154_228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728" name="Google Shape;2728;g2a46bc8243f_154_228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729" name="Google Shape;2729;g2a46bc8243f_154_22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g2a46bc8243f_154_22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1" name="Google Shape;2731;g2a46bc8243f_154_22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732" name="Google Shape;2732;g2a46bc8243f_154_22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33" name="Google Shape;2733;g2a46bc8243f_154_22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734" name="Google Shape;2734;g2a46bc8243f_154_22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35" name="Google Shape;2735;g2a46bc8243f_154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750" y="876950"/>
            <a:ext cx="5094624" cy="345072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2a46bc8243f_154_245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741" name="Google Shape;2741;g2a46bc8243f_154_245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2742" name="Google Shape;2742;g2a46bc8243f_154_245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43" name="Google Shape;2743;g2a46bc8243f_154_245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2744" name="Google Shape;2744;g2a46bc8243f_154_24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g2a46bc8243f_154_24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g2a46bc8243f_154_24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47" name="Google Shape;2747;g2a46bc8243f_154_245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Tuples</a:t>
            </a:r>
            <a:endParaRPr/>
          </a:p>
        </p:txBody>
      </p:sp>
      <p:grpSp>
        <p:nvGrpSpPr>
          <p:cNvPr id="2748" name="Google Shape;2748;g2a46bc8243f_154_245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749" name="Google Shape;2749;g2a46bc8243f_154_245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2a46bc8243f_154_245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g2a46bc8243f_154_245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2a46bc8243f_154_245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g2a46bc8243f_154_245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4" name="Google Shape;2754;g2a46bc8243f_154_245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5" name="Google Shape;2755;g2a46bc8243f_154_245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756" name="Google Shape;2756;g2a46bc8243f_154_24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g2a46bc8243f_154_24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g2a46bc8243f_154_24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g2a46bc8243f_154_24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g2a46bc8243f_154_24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g2a46bc8243f_154_24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g2a46bc8243f_154_24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63" name="Google Shape;2763;g2a46bc8243f_154_245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2764" name="Google Shape;2764;g2a46bc8243f_154_24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g2a46bc8243f_154_24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g2a46bc8243f_154_24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g2a46bc8243f_154_24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g2a46bc8243f_154_24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g2a46bc8243f_154_24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g2a46bc8243f_154_24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1" name="Google Shape;2771;g2a46bc8243f_154_245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2772" name="Google Shape;2772;g2a46bc8243f_154_24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g2a46bc8243f_154_24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4" name="Google Shape;2774;g2a46bc8243f_154_245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2775" name="Google Shape;2775;g2a46bc8243f_154_24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g2a46bc8243f_154_24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77" name="Google Shape;2777;g2a46bc8243f_154_245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8" name="Google Shape;2778;g2a46bc8243f_154_245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779" name="Google Shape;2779;g2a46bc8243f_154_24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0" name="Google Shape;2780;g2a46bc8243f_154_24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81" name="Google Shape;2781;g2a46bc8243f_154_24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0;p7">
            <a:extLst>
              <a:ext uri="{FF2B5EF4-FFF2-40B4-BE49-F238E27FC236}">
                <a16:creationId xmlns:a16="http://schemas.microsoft.com/office/drawing/2014/main" id="{7E467A81-8C6C-4157-B3F8-EE5A73FDC9E9}"/>
              </a:ext>
            </a:extLst>
          </p:cNvPr>
          <p:cNvSpPr txBox="1">
            <a:spLocks/>
          </p:cNvSpPr>
          <p:nvPr/>
        </p:nvSpPr>
        <p:spPr>
          <a:xfrm>
            <a:off x="795548" y="516905"/>
            <a:ext cx="5256909" cy="46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Poppins" panose="020B0604020202020204" charset="0"/>
              </a:rPr>
              <a:t>Step 7: </a:t>
            </a:r>
            <a:r>
              <a:rPr lang="en-US" b="1" i="0" dirty="0">
                <a:solidFill>
                  <a:srgbClr val="000000"/>
                </a:solidFill>
                <a:effectLst/>
                <a:latin typeface="Poppins" panose="020B0604020202020204" charset="0"/>
              </a:rPr>
              <a:t>Choose Advanced Installation Options</a:t>
            </a:r>
            <a:br>
              <a:rPr lang="en-US" dirty="0"/>
            </a:br>
            <a:endParaRPr lang="en-US" dirty="0">
              <a:solidFill>
                <a:srgbClr val="000000"/>
              </a:solidFill>
              <a:latin typeface="Poppi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9A940-DF36-4618-81F1-535AB0491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6" t="20600" r="19127" b="18307"/>
          <a:stretch/>
        </p:blipFill>
        <p:spPr>
          <a:xfrm>
            <a:off x="1988457" y="1066800"/>
            <a:ext cx="5580641" cy="33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75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g2a46bc8243f_154_2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Tuples</a:t>
            </a:r>
            <a:endParaRPr/>
          </a:p>
        </p:txBody>
      </p:sp>
      <p:sp>
        <p:nvSpPr>
          <p:cNvPr id="2787" name="Google Shape;2787;g2a46bc8243f_154_291"/>
          <p:cNvSpPr txBox="1">
            <a:spLocks noGrp="1"/>
          </p:cNvSpPr>
          <p:nvPr>
            <p:ph type="subTitle" idx="2"/>
          </p:nvPr>
        </p:nvSpPr>
        <p:spPr>
          <a:xfrm>
            <a:off x="678150" y="1319075"/>
            <a:ext cx="77877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1D1D1D"/>
                </a:solidFill>
              </a:rPr>
              <a:t>Tuples:</a:t>
            </a:r>
            <a:r>
              <a:rPr lang="en" sz="1500" b="1"/>
              <a:t> </a:t>
            </a:r>
            <a:r>
              <a:rPr lang="en" sz="1500"/>
              <a:t>A tuple is a collection which is ordered and unchangeable (Immutable).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Allow Duplicates </a:t>
            </a:r>
            <a:endParaRPr sz="15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Tuple Data Types 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700" b="1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788" name="Google Shape;2788;g2a46bc8243f_154_291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789" name="Google Shape;2789;g2a46bc8243f_154_291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790" name="Google Shape;2790;g2a46bc8243f_154_29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g2a46bc8243f_154_29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92" name="Google Shape;2792;g2a46bc8243f_154_29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793" name="Google Shape;2793;g2a46bc8243f_154_29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94" name="Google Shape;2794;g2a46bc8243f_154_29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795" name="Google Shape;2795;g2a46bc8243f_154_29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96" name="Google Shape;2796;g2a46bc8243f_154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350" y="1930600"/>
            <a:ext cx="3131000" cy="3151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797" name="Google Shape;2797;g2a46bc8243f_154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200" y="3721575"/>
            <a:ext cx="3131000" cy="32544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798" name="Google Shape;2798;g2a46bc8243f_154_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4800" y="2737825"/>
            <a:ext cx="3130999" cy="3151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2a46bc8243f_154_3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Tuple items</a:t>
            </a:r>
            <a:endParaRPr/>
          </a:p>
        </p:txBody>
      </p:sp>
      <p:sp>
        <p:nvSpPr>
          <p:cNvPr id="2804" name="Google Shape;2804;g2a46bc8243f_154_314"/>
          <p:cNvSpPr txBox="1">
            <a:spLocks noGrp="1"/>
          </p:cNvSpPr>
          <p:nvPr>
            <p:ph type="subTitle" idx="2"/>
          </p:nvPr>
        </p:nvSpPr>
        <p:spPr>
          <a:xfrm>
            <a:off x="690900" y="1331275"/>
            <a:ext cx="2578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Access Tuple Items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805" name="Google Shape;2805;g2a46bc8243f_154_31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806" name="Google Shape;2806;g2a46bc8243f_154_31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807" name="Google Shape;2807;g2a46bc8243f_154_31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g2a46bc8243f_154_31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9" name="Google Shape;2809;g2a46bc8243f_154_31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810" name="Google Shape;2810;g2a46bc8243f_154_31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11" name="Google Shape;2811;g2a46bc8243f_154_31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12" name="Google Shape;2812;g2a46bc8243f_154_31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13" name="Google Shape;2813;g2a46bc8243f_154_314"/>
          <p:cNvSpPr txBox="1">
            <a:spLocks noGrp="1"/>
          </p:cNvSpPr>
          <p:nvPr>
            <p:ph type="subTitle" idx="2"/>
          </p:nvPr>
        </p:nvSpPr>
        <p:spPr>
          <a:xfrm>
            <a:off x="4986125" y="1331275"/>
            <a:ext cx="38397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Negative Indexing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814" name="Google Shape;2814;g2a46bc8243f_154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76" y="2370000"/>
            <a:ext cx="3009900" cy="7905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815" name="Google Shape;2815;g2a46bc8243f_154_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600" y="1993975"/>
            <a:ext cx="3009900" cy="7905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2a46bc8243f_154_3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Access Tuple items</a:t>
            </a:r>
            <a:endParaRPr/>
          </a:p>
        </p:txBody>
      </p:sp>
      <p:sp>
        <p:nvSpPr>
          <p:cNvPr id="2821" name="Google Shape;2821;g2a46bc8243f_154_340"/>
          <p:cNvSpPr txBox="1">
            <a:spLocks noGrp="1"/>
          </p:cNvSpPr>
          <p:nvPr>
            <p:ph type="subTitle" idx="2"/>
          </p:nvPr>
        </p:nvSpPr>
        <p:spPr>
          <a:xfrm>
            <a:off x="690900" y="1331275"/>
            <a:ext cx="2578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Range of Indexes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822" name="Google Shape;2822;g2a46bc8243f_154_340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823" name="Google Shape;2823;g2a46bc8243f_154_340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824" name="Google Shape;2824;g2a46bc8243f_154_34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g2a46bc8243f_154_34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6" name="Google Shape;2826;g2a46bc8243f_154_34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827" name="Google Shape;2827;g2a46bc8243f_154_34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28" name="Google Shape;2828;g2a46bc8243f_154_34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29" name="Google Shape;2829;g2a46bc8243f_154_34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30" name="Google Shape;2830;g2a46bc8243f_154_340"/>
          <p:cNvSpPr txBox="1">
            <a:spLocks noGrp="1"/>
          </p:cNvSpPr>
          <p:nvPr>
            <p:ph type="subTitle" idx="2"/>
          </p:nvPr>
        </p:nvSpPr>
        <p:spPr>
          <a:xfrm>
            <a:off x="4986125" y="1331275"/>
            <a:ext cx="38397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Check if Item Exists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831" name="Google Shape;2831;g2a46bc8243f_154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50" y="2046050"/>
            <a:ext cx="2990850" cy="10579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832" name="Google Shape;2832;g2a46bc8243f_154_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38" y="2046050"/>
            <a:ext cx="2990850" cy="14382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g2a46bc8243f_154_3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Update Tuples</a:t>
            </a:r>
            <a:endParaRPr/>
          </a:p>
        </p:txBody>
      </p:sp>
      <p:sp>
        <p:nvSpPr>
          <p:cNvPr id="2838" name="Google Shape;2838;g2a46bc8243f_154_363"/>
          <p:cNvSpPr txBox="1">
            <a:spLocks noGrp="1"/>
          </p:cNvSpPr>
          <p:nvPr>
            <p:ph type="subTitle" idx="2"/>
          </p:nvPr>
        </p:nvSpPr>
        <p:spPr>
          <a:xfrm>
            <a:off x="690900" y="1331275"/>
            <a:ext cx="28719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Change Tuple Values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839" name="Google Shape;2839;g2a46bc8243f_154_363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840" name="Google Shape;2840;g2a46bc8243f_154_363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841" name="Google Shape;2841;g2a46bc8243f_154_36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g2a46bc8243f_154_36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43" name="Google Shape;2843;g2a46bc8243f_154_36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844" name="Google Shape;2844;g2a46bc8243f_154_36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45" name="Google Shape;2845;g2a46bc8243f_154_36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46" name="Google Shape;2846;g2a46bc8243f_154_36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47" name="Google Shape;2847;g2a46bc8243f_154_363"/>
          <p:cNvSpPr txBox="1">
            <a:spLocks noGrp="1"/>
          </p:cNvSpPr>
          <p:nvPr>
            <p:ph type="subTitle" idx="2"/>
          </p:nvPr>
        </p:nvSpPr>
        <p:spPr>
          <a:xfrm>
            <a:off x="4986125" y="1331275"/>
            <a:ext cx="38397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Add Items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848" name="Google Shape;2848;g2a46bc8243f_154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67" y="2078625"/>
            <a:ext cx="2543175" cy="15811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849" name="Google Shape;2849;g2a46bc8243f_154_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075" y="2078625"/>
            <a:ext cx="2543175" cy="15811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g2a46bc8243f_154_38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Update Tuples</a:t>
            </a:r>
            <a:endParaRPr/>
          </a:p>
        </p:txBody>
      </p:sp>
      <p:sp>
        <p:nvSpPr>
          <p:cNvPr id="2855" name="Google Shape;2855;g2a46bc8243f_154_387"/>
          <p:cNvSpPr txBox="1">
            <a:spLocks noGrp="1"/>
          </p:cNvSpPr>
          <p:nvPr>
            <p:ph type="subTitle" idx="2"/>
          </p:nvPr>
        </p:nvSpPr>
        <p:spPr>
          <a:xfrm>
            <a:off x="3004575" y="1375663"/>
            <a:ext cx="28719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Remove Items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856" name="Google Shape;2856;g2a46bc8243f_154_387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857" name="Google Shape;2857;g2a46bc8243f_154_387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858" name="Google Shape;2858;g2a46bc8243f_154_38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g2a46bc8243f_154_38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0" name="Google Shape;2860;g2a46bc8243f_154_38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861" name="Google Shape;2861;g2a46bc8243f_154_38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62" name="Google Shape;2862;g2a46bc8243f_154_38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63" name="Google Shape;2863;g2a46bc8243f_154_38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864" name="Google Shape;2864;g2a46bc8243f_154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850" y="2167400"/>
            <a:ext cx="2951625" cy="18051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2a46bc8243f_154_40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Loop inside Tuples</a:t>
            </a:r>
            <a:endParaRPr/>
          </a:p>
        </p:txBody>
      </p:sp>
      <p:sp>
        <p:nvSpPr>
          <p:cNvPr id="2870" name="Google Shape;2870;g2a46bc8243f_154_405"/>
          <p:cNvSpPr txBox="1">
            <a:spLocks noGrp="1"/>
          </p:cNvSpPr>
          <p:nvPr>
            <p:ph type="subTitle" idx="2"/>
          </p:nvPr>
        </p:nvSpPr>
        <p:spPr>
          <a:xfrm>
            <a:off x="690900" y="1331275"/>
            <a:ext cx="28719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Loop Through a Tuple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871" name="Google Shape;2871;g2a46bc8243f_154_405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872" name="Google Shape;2872;g2a46bc8243f_154_405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873" name="Google Shape;2873;g2a46bc8243f_154_405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g2a46bc8243f_154_405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5" name="Google Shape;2875;g2a46bc8243f_154_405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876" name="Google Shape;2876;g2a46bc8243f_154_40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77" name="Google Shape;2877;g2a46bc8243f_154_40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78" name="Google Shape;2878;g2a46bc8243f_154_40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79" name="Google Shape;2879;g2a46bc8243f_154_405"/>
          <p:cNvSpPr txBox="1">
            <a:spLocks noGrp="1"/>
          </p:cNvSpPr>
          <p:nvPr>
            <p:ph type="subTitle" idx="2"/>
          </p:nvPr>
        </p:nvSpPr>
        <p:spPr>
          <a:xfrm>
            <a:off x="4724825" y="1331275"/>
            <a:ext cx="4158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Loop Through the Index Numbers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880" name="Google Shape;2880;g2a46bc8243f_154_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00" y="2167725"/>
            <a:ext cx="2886075" cy="13525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881" name="Google Shape;2881;g2a46bc8243f_154_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75" y="2052988"/>
            <a:ext cx="2886075" cy="13525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g2a46bc8243f_154_4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Loop inside Tuples</a:t>
            </a:r>
            <a:endParaRPr/>
          </a:p>
        </p:txBody>
      </p:sp>
      <p:sp>
        <p:nvSpPr>
          <p:cNvPr id="2887" name="Google Shape;2887;g2a46bc8243f_154_426"/>
          <p:cNvSpPr txBox="1">
            <a:spLocks noGrp="1"/>
          </p:cNvSpPr>
          <p:nvPr>
            <p:ph type="subTitle" idx="2"/>
          </p:nvPr>
        </p:nvSpPr>
        <p:spPr>
          <a:xfrm>
            <a:off x="3004525" y="1382275"/>
            <a:ext cx="28719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Using a While Loop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888" name="Google Shape;2888;g2a46bc8243f_154_426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889" name="Google Shape;2889;g2a46bc8243f_154_426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890" name="Google Shape;2890;g2a46bc8243f_154_426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g2a46bc8243f_154_426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2" name="Google Shape;2892;g2a46bc8243f_154_426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893" name="Google Shape;2893;g2a46bc8243f_154_42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94" name="Google Shape;2894;g2a46bc8243f_154_42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95" name="Google Shape;2895;g2a46bc8243f_154_42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896" name="Google Shape;2896;g2a46bc8243f_154_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525" y="2180625"/>
            <a:ext cx="3183925" cy="1771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2a46bc8243f_154_4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Join Tuples</a:t>
            </a:r>
            <a:endParaRPr/>
          </a:p>
        </p:txBody>
      </p:sp>
      <p:sp>
        <p:nvSpPr>
          <p:cNvPr id="2902" name="Google Shape;2902;g2a46bc8243f_154_444"/>
          <p:cNvSpPr txBox="1">
            <a:spLocks noGrp="1"/>
          </p:cNvSpPr>
          <p:nvPr>
            <p:ph type="subTitle" idx="2"/>
          </p:nvPr>
        </p:nvSpPr>
        <p:spPr>
          <a:xfrm>
            <a:off x="690900" y="1331275"/>
            <a:ext cx="28719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Join Two Tuples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grpSp>
        <p:nvGrpSpPr>
          <p:cNvPr id="2903" name="Google Shape;2903;g2a46bc8243f_154_444"/>
          <p:cNvGrpSpPr/>
          <p:nvPr/>
        </p:nvGrpSpPr>
        <p:grpSpPr>
          <a:xfrm>
            <a:off x="-123921" y="4132355"/>
            <a:ext cx="3839562" cy="1141122"/>
            <a:chOff x="-123925" y="4132284"/>
            <a:chExt cx="4558967" cy="1141122"/>
          </a:xfrm>
        </p:grpSpPr>
        <p:grpSp>
          <p:nvGrpSpPr>
            <p:cNvPr id="2904" name="Google Shape;2904;g2a46bc8243f_154_44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905" name="Google Shape;2905;g2a46bc8243f_154_44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g2a46bc8243f_154_44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7" name="Google Shape;2907;g2a46bc8243f_154_44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908" name="Google Shape;2908;g2a46bc8243f_154_4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09" name="Google Shape;2909;g2a46bc8243f_154_4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10" name="Google Shape;2910;g2a46bc8243f_154_4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11" name="Google Shape;2911;g2a46bc8243f_154_444"/>
          <p:cNvSpPr txBox="1">
            <a:spLocks noGrp="1"/>
          </p:cNvSpPr>
          <p:nvPr>
            <p:ph type="subTitle" idx="2"/>
          </p:nvPr>
        </p:nvSpPr>
        <p:spPr>
          <a:xfrm>
            <a:off x="4724825" y="1331275"/>
            <a:ext cx="4158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Multiply Tuples</a:t>
            </a:r>
            <a:endParaRPr sz="800">
              <a:solidFill>
                <a:srgbClr val="1D1D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	</a:t>
            </a:r>
            <a:endParaRPr sz="1500" b="1">
              <a:solidFill>
                <a:schemeClr val="lt2"/>
              </a:solidFill>
            </a:endParaRPr>
          </a:p>
        </p:txBody>
      </p:sp>
      <p:pic>
        <p:nvPicPr>
          <p:cNvPr id="2912" name="Google Shape;2912;g2a46bc8243f_154_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17" y="2121425"/>
            <a:ext cx="2876550" cy="14001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2913" name="Google Shape;2913;g2a46bc8243f_154_4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392" y="2121426"/>
            <a:ext cx="4152900" cy="1209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2a46bc8243f_154_465"/>
          <p:cNvSpPr txBox="1">
            <a:spLocks noGrp="1"/>
          </p:cNvSpPr>
          <p:nvPr>
            <p:ph type="title"/>
          </p:nvPr>
        </p:nvSpPr>
        <p:spPr>
          <a:xfrm>
            <a:off x="720000" y="177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Tuples Methods</a:t>
            </a:r>
            <a:endParaRPr/>
          </a:p>
        </p:txBody>
      </p:sp>
      <p:grpSp>
        <p:nvGrpSpPr>
          <p:cNvPr id="2919" name="Google Shape;2919;g2a46bc8243f_154_465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2920" name="Google Shape;2920;g2a46bc8243f_154_465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2921" name="Google Shape;2921;g2a46bc8243f_154_465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g2a46bc8243f_154_465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3" name="Google Shape;2923;g2a46bc8243f_154_465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924" name="Google Shape;2924;g2a46bc8243f_154_46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25" name="Google Shape;2925;g2a46bc8243f_154_46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6" name="Google Shape;2926;g2a46bc8243f_154_46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927" name="Google Shape;2927;g2a46bc8243f_154_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625" y="1361325"/>
            <a:ext cx="4916166" cy="233581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2a46bc8243f_154_480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933" name="Google Shape;2933;g2a46bc8243f_154_480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2934" name="Google Shape;2934;g2a46bc8243f_154_480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35" name="Google Shape;2935;g2a46bc8243f_154_480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2936" name="Google Shape;2936;g2a46bc8243f_154_48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g2a46bc8243f_154_48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g2a46bc8243f_154_48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39" name="Google Shape;2939;g2a46bc8243f_154_480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Sets</a:t>
            </a:r>
            <a:endParaRPr/>
          </a:p>
        </p:txBody>
      </p:sp>
      <p:grpSp>
        <p:nvGrpSpPr>
          <p:cNvPr id="2940" name="Google Shape;2940;g2a46bc8243f_154_480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941" name="Google Shape;2941;g2a46bc8243f_154_480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g2a46bc8243f_154_480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g2a46bc8243f_154_480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g2a46bc8243f_154_480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g2a46bc8243f_154_480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6" name="Google Shape;2946;g2a46bc8243f_154_480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47" name="Google Shape;2947;g2a46bc8243f_154_480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948" name="Google Shape;2948;g2a46bc8243f_154_48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g2a46bc8243f_154_48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g2a46bc8243f_154_48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g2a46bc8243f_154_48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g2a46bc8243f_154_48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g2a46bc8243f_154_48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g2a46bc8243f_154_48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5" name="Google Shape;2955;g2a46bc8243f_154_480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2956" name="Google Shape;2956;g2a46bc8243f_154_48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g2a46bc8243f_154_48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g2a46bc8243f_154_48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g2a46bc8243f_154_48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g2a46bc8243f_154_48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g2a46bc8243f_154_48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g2a46bc8243f_154_48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3" name="Google Shape;2963;g2a46bc8243f_154_480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2964" name="Google Shape;2964;g2a46bc8243f_154_48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g2a46bc8243f_154_48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6" name="Google Shape;2966;g2a46bc8243f_154_480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2967" name="Google Shape;2967;g2a46bc8243f_154_48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g2a46bc8243f_154_48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69" name="Google Shape;2969;g2a46bc8243f_154_480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0" name="Google Shape;2970;g2a46bc8243f_154_480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971" name="Google Shape;2971;g2a46bc8243f_154_48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2" name="Google Shape;2972;g2a46bc8243f_154_48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73" name="Google Shape;2973;g2a46bc8243f_154_48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3499</Words>
  <Application>Microsoft Office PowerPoint</Application>
  <PresentationFormat>On-screen Show (16:9)</PresentationFormat>
  <Paragraphs>1032</Paragraphs>
  <Slides>167</Slides>
  <Notes>167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6" baseType="lpstr">
      <vt:lpstr>Source Code Pro</vt:lpstr>
      <vt:lpstr>PT Sans</vt:lpstr>
      <vt:lpstr>Open Sans</vt:lpstr>
      <vt:lpstr>Roboto Condensed Light</vt:lpstr>
      <vt:lpstr>IBM Plex Mono</vt:lpstr>
      <vt:lpstr>Arial</vt:lpstr>
      <vt:lpstr>MS UI Gothic</vt:lpstr>
      <vt:lpstr>Poppins</vt:lpstr>
      <vt:lpstr>Introduction to Coding Workshop by Slidesgo</vt:lpstr>
      <vt:lpstr>Introduction to Programming </vt:lpstr>
      <vt:lpstr>Installing Anaconda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Sequences</vt:lpstr>
      <vt:lpstr>Introduction to Programming </vt:lpstr>
      <vt:lpstr>Table of contents</vt:lpstr>
      <vt:lpstr>01</vt:lpstr>
      <vt:lpstr>Introduction to Data Types</vt:lpstr>
      <vt:lpstr>Examples</vt:lpstr>
      <vt:lpstr>Expressions</vt:lpstr>
      <vt:lpstr>02</vt:lpstr>
      <vt:lpstr>Operators</vt:lpstr>
      <vt:lpstr>Examples</vt:lpstr>
      <vt:lpstr>03</vt:lpstr>
      <vt:lpstr>Introduction to String</vt:lpstr>
      <vt:lpstr>Introduction to String</vt:lpstr>
      <vt:lpstr>Introduction to String</vt:lpstr>
      <vt:lpstr>Access String characters</vt:lpstr>
      <vt:lpstr>Access String characters</vt:lpstr>
      <vt:lpstr>Basic Built-in String methods</vt:lpstr>
      <vt:lpstr>Basic Built-in String methods</vt:lpstr>
      <vt:lpstr>Basic Built-in String methods</vt:lpstr>
      <vt:lpstr>Strings Concatenation</vt:lpstr>
      <vt:lpstr>Strings Format</vt:lpstr>
      <vt:lpstr>Strings Escape Characters</vt:lpstr>
      <vt:lpstr>Control Flow Tools  </vt:lpstr>
      <vt:lpstr>Table of contents </vt:lpstr>
      <vt:lpstr>01</vt:lpstr>
      <vt:lpstr>What is Python If Statement?</vt:lpstr>
      <vt:lpstr>If Statement Flowchart</vt:lpstr>
      <vt:lpstr>Logical Conditions</vt:lpstr>
      <vt:lpstr>Logical Conditions</vt:lpstr>
      <vt:lpstr>Indentation</vt:lpstr>
      <vt:lpstr>Elif</vt:lpstr>
      <vt:lpstr>Else</vt:lpstr>
      <vt:lpstr>Shorthand If … Else</vt:lpstr>
      <vt:lpstr>And &amp; Or keywords</vt:lpstr>
      <vt:lpstr>Nested If</vt:lpstr>
      <vt:lpstr>Pass Statement</vt:lpstr>
      <vt:lpstr>02</vt:lpstr>
      <vt:lpstr>What is Loop?</vt:lpstr>
      <vt:lpstr>For &amp; while loops Flowchart</vt:lpstr>
      <vt:lpstr>The while loop</vt:lpstr>
      <vt:lpstr>The break statement</vt:lpstr>
      <vt:lpstr>The continue statement</vt:lpstr>
      <vt:lpstr>The else statement in while loop</vt:lpstr>
      <vt:lpstr>The for loop</vt:lpstr>
      <vt:lpstr>Looping Through a String</vt:lpstr>
      <vt:lpstr>The break Statement</vt:lpstr>
      <vt:lpstr>03</vt:lpstr>
      <vt:lpstr>The range Function</vt:lpstr>
      <vt:lpstr>The range Function</vt:lpstr>
      <vt:lpstr>Else in For loop</vt:lpstr>
      <vt:lpstr>Nested Loops</vt:lpstr>
      <vt:lpstr>Data Structure</vt:lpstr>
      <vt:lpstr>Main topic </vt:lpstr>
      <vt:lpstr>01</vt:lpstr>
      <vt:lpstr>Introduction to Lists</vt:lpstr>
      <vt:lpstr>Introduction to Lists</vt:lpstr>
      <vt:lpstr>Introduction to Lists</vt:lpstr>
      <vt:lpstr>Introduction to Lists</vt:lpstr>
      <vt:lpstr>Access List items</vt:lpstr>
      <vt:lpstr>Access List items </vt:lpstr>
      <vt:lpstr>Access List items</vt:lpstr>
      <vt:lpstr>Access List items</vt:lpstr>
      <vt:lpstr>Access List items</vt:lpstr>
      <vt:lpstr>Change List items</vt:lpstr>
      <vt:lpstr>Change List items</vt:lpstr>
      <vt:lpstr>Add List items</vt:lpstr>
      <vt:lpstr>Remove List items</vt:lpstr>
      <vt:lpstr>Remove List items</vt:lpstr>
      <vt:lpstr>Loop inside Lists</vt:lpstr>
      <vt:lpstr>Loop inside Lists</vt:lpstr>
      <vt:lpstr>List Comprehension</vt:lpstr>
      <vt:lpstr>Sort Lists</vt:lpstr>
      <vt:lpstr>Copy Lists</vt:lpstr>
      <vt:lpstr>List Methods</vt:lpstr>
      <vt:lpstr>02</vt:lpstr>
      <vt:lpstr>Introduction to Tuples</vt:lpstr>
      <vt:lpstr>Access Tuple items</vt:lpstr>
      <vt:lpstr>Access Tuple items</vt:lpstr>
      <vt:lpstr>Update Tuples</vt:lpstr>
      <vt:lpstr>Update Tuples</vt:lpstr>
      <vt:lpstr>Loop inside Tuples</vt:lpstr>
      <vt:lpstr>Loop inside Tuples</vt:lpstr>
      <vt:lpstr>Join Tuples</vt:lpstr>
      <vt:lpstr>Tuples Methods</vt:lpstr>
      <vt:lpstr>03</vt:lpstr>
      <vt:lpstr>Introduction to Tuples</vt:lpstr>
      <vt:lpstr>Access Set Items</vt:lpstr>
      <vt:lpstr>Add Set Items</vt:lpstr>
      <vt:lpstr>Remove Set Items</vt:lpstr>
      <vt:lpstr>Remove Set Items</vt:lpstr>
      <vt:lpstr>Loop Sets</vt:lpstr>
      <vt:lpstr>Join Sets</vt:lpstr>
      <vt:lpstr>Join Sets</vt:lpstr>
      <vt:lpstr>Sets Methods</vt:lpstr>
      <vt:lpstr>04</vt:lpstr>
      <vt:lpstr>Introduction to Dictionaries</vt:lpstr>
      <vt:lpstr>Introduction to Dictionaries</vt:lpstr>
      <vt:lpstr>Access Items</vt:lpstr>
      <vt:lpstr>Access Items</vt:lpstr>
      <vt:lpstr>Change Items</vt:lpstr>
      <vt:lpstr>Remove Items</vt:lpstr>
      <vt:lpstr>Remove Items</vt:lpstr>
      <vt:lpstr>Loop inside Dictionary</vt:lpstr>
      <vt:lpstr>Copy Dictionaries</vt:lpstr>
      <vt:lpstr>Nested Dictionaries</vt:lpstr>
      <vt:lpstr>Dictionary Methods</vt:lpstr>
      <vt:lpstr>Python Functions </vt:lpstr>
      <vt:lpstr>Table of contents</vt:lpstr>
      <vt:lpstr>01</vt:lpstr>
      <vt:lpstr>Introduction to Function</vt:lpstr>
      <vt:lpstr>Function Indentation</vt:lpstr>
      <vt:lpstr>Creating Function</vt:lpstr>
      <vt:lpstr>Calling Function</vt:lpstr>
      <vt:lpstr>Logic with Functions</vt:lpstr>
      <vt:lpstr>Logic with Functions</vt:lpstr>
      <vt:lpstr>02</vt:lpstr>
      <vt:lpstr>Introduction to Arguments</vt:lpstr>
      <vt:lpstr>Number of Arguments</vt:lpstr>
      <vt:lpstr>Keyword Arguments</vt:lpstr>
      <vt:lpstr>Special Arguments</vt:lpstr>
      <vt:lpstr>Interactions between Python Functions</vt:lpstr>
      <vt:lpstr>Interactions between Python Functions</vt:lpstr>
      <vt:lpstr>Interactions between Python Functions</vt:lpstr>
      <vt:lpstr>Arbitrary Arguments (*args)</vt:lpstr>
      <vt:lpstr>Arbitrary Keyword Arguments  (**kwargs)</vt:lpstr>
      <vt:lpstr>Default Parameter Value </vt:lpstr>
      <vt:lpstr>Passing a dictionary as an Argument</vt:lpstr>
      <vt:lpstr>Return Values</vt:lpstr>
      <vt:lpstr>Lambda Expression</vt:lpstr>
      <vt:lpstr>Lambda Expression</vt:lpstr>
      <vt:lpstr>Lambda Expression</vt:lpstr>
      <vt:lpstr>Map and Filter Functions</vt:lpstr>
      <vt:lpstr>Map and Filter Functions</vt:lpstr>
      <vt:lpstr>Map and Filter Functions</vt:lpstr>
      <vt:lpstr>Map and Filter Functions</vt:lpstr>
      <vt:lpstr>Map and Filter Functions</vt:lpstr>
      <vt:lpstr>Nested Statements and Scope</vt:lpstr>
      <vt:lpstr>Nested Statements and Scope</vt:lpstr>
      <vt:lpstr>The Scope of Variables</vt:lpstr>
      <vt:lpstr>Local Variables</vt:lpstr>
      <vt:lpstr>Global Variables</vt:lpstr>
      <vt:lpstr>03</vt:lpstr>
      <vt:lpstr>Class Definition Syntax</vt:lpstr>
      <vt:lpstr>Class Definition Syntax</vt:lpstr>
      <vt:lpstr>Create an Object</vt:lpstr>
      <vt:lpstr>The __init__() Function</vt:lpstr>
      <vt:lpstr>Object Methods</vt:lpstr>
      <vt:lpstr>The self Parameter</vt:lpstr>
      <vt:lpstr>Modify Object Properties</vt:lpstr>
      <vt:lpstr>Delete Object Properties</vt:lpstr>
      <vt:lpstr>04</vt:lpstr>
      <vt:lpstr>Local Scope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</dc:title>
  <cp:lastModifiedBy>JODDB DRONE</cp:lastModifiedBy>
  <cp:revision>4</cp:revision>
  <dcterms:modified xsi:type="dcterms:W3CDTF">2025-01-08T07:06:06Z</dcterms:modified>
</cp:coreProperties>
</file>